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0"/>
  </p:notesMasterIdLst>
  <p:sldIdLst>
    <p:sldId id="256" r:id="rId2"/>
    <p:sldId id="259" r:id="rId3"/>
    <p:sldId id="342" r:id="rId4"/>
    <p:sldId id="350" r:id="rId5"/>
    <p:sldId id="262" r:id="rId6"/>
    <p:sldId id="264" r:id="rId7"/>
    <p:sldId id="308" r:id="rId8"/>
    <p:sldId id="270" r:id="rId9"/>
    <p:sldId id="343" r:id="rId10"/>
    <p:sldId id="344" r:id="rId11"/>
    <p:sldId id="345" r:id="rId12"/>
    <p:sldId id="346" r:id="rId13"/>
    <p:sldId id="347" r:id="rId14"/>
    <p:sldId id="348" r:id="rId15"/>
    <p:sldId id="349" r:id="rId16"/>
    <p:sldId id="351" r:id="rId17"/>
    <p:sldId id="257" r:id="rId18"/>
    <p:sldId id="315" r:id="rId19"/>
  </p:sldIdLst>
  <p:sldSz cx="9144000" cy="5143500" type="screen16x9"/>
  <p:notesSz cx="6858000" cy="9144000"/>
  <p:embeddedFontLst>
    <p:embeddedFont>
      <p:font typeface="Cairo" panose="020B0604020202020204" charset="-78"/>
      <p:regular r:id="rId21"/>
      <p:bold r:id="rId22"/>
    </p:embeddedFont>
    <p:embeddedFont>
      <p:font typeface="Calibri" panose="020F0502020204030204" pitchFamily="34"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Lucida Sans" panose="020B0602030504020204" pitchFamily="34" charset="0"/>
      <p:regular r:id="rId31"/>
      <p:bold r:id="rId32"/>
      <p:italic r:id="rId33"/>
      <p:boldItalic r:id="rId34"/>
    </p:embeddedFont>
    <p:embeddedFont>
      <p:font typeface="Noto Serif" panose="02020600060500020200" pitchFamily="18" charset="0"/>
      <p:regular r:id="rId35"/>
      <p:bold r:id="rId36"/>
      <p:italic r:id="rId37"/>
      <p:boldItalic r:id="rId38"/>
    </p:embeddedFont>
    <p:embeddedFont>
      <p:font typeface="Oxygen" panose="02000503000000000000" pitchFamily="2" charset="0"/>
      <p:regular r:id="rId39"/>
      <p:bold r:id="rId40"/>
    </p:embeddedFont>
    <p:embeddedFont>
      <p:font typeface="Poppins" panose="00000500000000000000" pitchFamily="2" charset="0"/>
      <p:regular r:id="rId41"/>
      <p:bold r:id="rId42"/>
      <p:italic r:id="rId43"/>
      <p:boldItalic r:id="rId44"/>
    </p:embeddedFont>
    <p:embeddedFont>
      <p:font typeface="PT Serif" panose="020A0603040505020204" pitchFamily="18" charset="0"/>
      <p:regular r:id="rId45"/>
      <p:bold r:id="rId46"/>
      <p:italic r:id="rId47"/>
      <p:boldItalic r:id="rId48"/>
    </p:embeddedFont>
    <p:embeddedFont>
      <p:font typeface="Raleway" pitchFamily="2" charset="0"/>
      <p:regular r:id="rId49"/>
      <p:bold r:id="rId50"/>
      <p:italic r:id="rId51"/>
      <p:boldItalic r:id="rId52"/>
    </p:embeddedFont>
    <p:embeddedFont>
      <p:font typeface="Roboto" panose="02000000000000000000" pitchFamily="2" charset="0"/>
      <p:regular r:id="rId53"/>
      <p:bold r:id="rId54"/>
      <p:italic r:id="rId55"/>
      <p:boldItalic r:id="rId56"/>
    </p:embeddedFont>
    <p:embeddedFont>
      <p:font typeface="Segoe UI" panose="020B0502040204020203" pitchFamily="34" charset="0"/>
      <p:regular r:id="rId57"/>
      <p:bold r:id="rId58"/>
      <p:italic r:id="rId59"/>
      <p:boldItalic r:id="rId60"/>
    </p:embeddedFont>
    <p:embeddedFont>
      <p:font typeface="Ubuntu" panose="020B0504030602030204" pitchFamily="34"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2EFBED2-2C77-4C25-ABC2-2D02782D55FE}">
  <a:tblStyle styleId="{42EFBED2-2C77-4C25-ABC2-2D02782D55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82" d="100"/>
          <a:sy n="82" d="100"/>
        </p:scale>
        <p:origin x="84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font" Target="fonts/font27.fntdata"/><Relationship Id="rId50" Type="http://schemas.openxmlformats.org/officeDocument/2006/relationships/font" Target="fonts/font30.fntdata"/><Relationship Id="rId55" Type="http://schemas.openxmlformats.org/officeDocument/2006/relationships/font" Target="fonts/font35.fntdata"/><Relationship Id="rId63" Type="http://schemas.openxmlformats.org/officeDocument/2006/relationships/font" Target="fonts/font43.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3" Type="http://schemas.openxmlformats.org/officeDocument/2006/relationships/font" Target="fonts/font33.fntdata"/><Relationship Id="rId58" Type="http://schemas.openxmlformats.org/officeDocument/2006/relationships/font" Target="fonts/font38.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4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font" Target="fonts/font28.fntdata"/><Relationship Id="rId56" Type="http://schemas.openxmlformats.org/officeDocument/2006/relationships/font" Target="fonts/font36.fntdata"/><Relationship Id="rId64" Type="http://schemas.openxmlformats.org/officeDocument/2006/relationships/font" Target="fonts/font44.fntdata"/><Relationship Id="rId8" Type="http://schemas.openxmlformats.org/officeDocument/2006/relationships/slide" Target="slides/slide7.xml"/><Relationship Id="rId51" Type="http://schemas.openxmlformats.org/officeDocument/2006/relationships/font" Target="fonts/font3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59" Type="http://schemas.openxmlformats.org/officeDocument/2006/relationships/font" Target="fonts/font39.fntdata"/><Relationship Id="rId67" Type="http://schemas.openxmlformats.org/officeDocument/2006/relationships/theme" Target="theme/theme1.xml"/><Relationship Id="rId20" Type="http://schemas.openxmlformats.org/officeDocument/2006/relationships/notesMaster" Target="notesMasters/notesMaster1.xml"/><Relationship Id="rId41" Type="http://schemas.openxmlformats.org/officeDocument/2006/relationships/font" Target="fonts/font21.fntdata"/><Relationship Id="rId54" Type="http://schemas.openxmlformats.org/officeDocument/2006/relationships/font" Target="fonts/font34.fntdata"/><Relationship Id="rId62" Type="http://schemas.openxmlformats.org/officeDocument/2006/relationships/font" Target="fonts/font4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font" Target="fonts/font29.fntdata"/><Relationship Id="rId57" Type="http://schemas.openxmlformats.org/officeDocument/2006/relationships/font" Target="fonts/font37.fntdata"/><Relationship Id="rId10" Type="http://schemas.openxmlformats.org/officeDocument/2006/relationships/slide" Target="slides/slide9.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font" Target="fonts/font32.fntdata"/><Relationship Id="rId60" Type="http://schemas.openxmlformats.org/officeDocument/2006/relationships/font" Target="fonts/font40.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19.fntdata"/></Relationships>
</file>

<file path=ppt/media/image1.pn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9facb8f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9facb8f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8069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9facb8f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9facb8f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5859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e70f70ec4d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e70f70ec4d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4237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ge9facb8fde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 name="Google Shape;1138;ge9facb8fde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45173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ge9facb8fde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 name="Google Shape;1138;ge9facb8fde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0996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ge9facb8fde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 name="Google Shape;1138;ge9facb8fde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19798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9facb8f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9facb8f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77274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9facb8f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9facb8f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7"/>
        <p:cNvGrpSpPr/>
        <p:nvPr/>
      </p:nvGrpSpPr>
      <p:grpSpPr>
        <a:xfrm>
          <a:off x="0" y="0"/>
          <a:ext cx="0" cy="0"/>
          <a:chOff x="0" y="0"/>
          <a:chExt cx="0" cy="0"/>
        </a:xfrm>
      </p:grpSpPr>
      <p:sp>
        <p:nvSpPr>
          <p:cNvPr id="2748" name="Google Shape;2748;ge70f70ec4d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9" name="Google Shape;2749;ge70f70ec4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e9facb8fde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e9facb8fde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e9facb8fde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e9facb8fde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65853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9facb8f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9facb8f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0249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e70f70ec4d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e70f70ec4d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ge9facb8fde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 name="Google Shape;1138;ge9facb8fde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4"/>
        <p:cNvGrpSpPr/>
        <p:nvPr/>
      </p:nvGrpSpPr>
      <p:grpSpPr>
        <a:xfrm>
          <a:off x="0" y="0"/>
          <a:ext cx="0" cy="0"/>
          <a:chOff x="0" y="0"/>
          <a:chExt cx="0" cy="0"/>
        </a:xfrm>
      </p:grpSpPr>
      <p:sp>
        <p:nvSpPr>
          <p:cNvPr id="2665" name="Google Shape;2665;ge9facb8fde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6" name="Google Shape;2666;ge9facb8fde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4"/>
        <p:cNvGrpSpPr/>
        <p:nvPr/>
      </p:nvGrpSpPr>
      <p:grpSpPr>
        <a:xfrm>
          <a:off x="0" y="0"/>
          <a:ext cx="0" cy="0"/>
          <a:chOff x="0" y="0"/>
          <a:chExt cx="0" cy="0"/>
        </a:xfrm>
      </p:grpSpPr>
      <p:sp>
        <p:nvSpPr>
          <p:cNvPr id="1275" name="Google Shape;1275;ge70f70ec4d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 name="Google Shape;1276;ge70f70ec4d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4"/>
        <p:cNvGrpSpPr/>
        <p:nvPr/>
      </p:nvGrpSpPr>
      <p:grpSpPr>
        <a:xfrm>
          <a:off x="0" y="0"/>
          <a:ext cx="0" cy="0"/>
          <a:chOff x="0" y="0"/>
          <a:chExt cx="0" cy="0"/>
        </a:xfrm>
      </p:grpSpPr>
      <p:sp>
        <p:nvSpPr>
          <p:cNvPr id="2665" name="Google Shape;2665;ge9facb8fde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6" name="Google Shape;2666;ge9facb8fde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833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1885554">
            <a:off x="-370445" y="-2093551"/>
            <a:ext cx="8041354" cy="7564230"/>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713225" y="668375"/>
            <a:ext cx="7117800" cy="205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400" b="1">
                <a:latin typeface="Cairo"/>
                <a:ea typeface="Cairo"/>
                <a:cs typeface="Cairo"/>
                <a:sym typeface="Cair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713225" y="2757925"/>
            <a:ext cx="4792200" cy="512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chemeClr val="lt2"/>
                </a:solidFill>
                <a:latin typeface="Oxygen"/>
                <a:ea typeface="Oxygen"/>
                <a:cs typeface="Oxygen"/>
                <a:sym typeface="Oxygen"/>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460"/>
        <p:cNvGrpSpPr/>
        <p:nvPr/>
      </p:nvGrpSpPr>
      <p:grpSpPr>
        <a:xfrm>
          <a:off x="0" y="0"/>
          <a:ext cx="0" cy="0"/>
          <a:chOff x="0" y="0"/>
          <a:chExt cx="0" cy="0"/>
        </a:xfrm>
      </p:grpSpPr>
      <p:sp>
        <p:nvSpPr>
          <p:cNvPr id="461" name="Google Shape;461;p28"/>
          <p:cNvSpPr/>
          <p:nvPr/>
        </p:nvSpPr>
        <p:spPr>
          <a:xfrm rot="5266434" flipH="1">
            <a:off x="7590396" y="2073787"/>
            <a:ext cx="4707909" cy="3613596"/>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rot="-817974" flipH="1">
            <a:off x="-1420019" y="-2163976"/>
            <a:ext cx="4707987" cy="3613491"/>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flipH="1">
            <a:off x="83439" y="293292"/>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 name="Google Shape;464;p28"/>
          <p:cNvGrpSpPr/>
          <p:nvPr/>
        </p:nvGrpSpPr>
        <p:grpSpPr>
          <a:xfrm rot="-10326178">
            <a:off x="-761665" y="3127457"/>
            <a:ext cx="2763839" cy="3239400"/>
            <a:chOff x="-7501642" y="749515"/>
            <a:chExt cx="2431070" cy="2849374"/>
          </a:xfrm>
        </p:grpSpPr>
        <p:sp>
          <p:nvSpPr>
            <p:cNvPr id="465" name="Google Shape;465;p28"/>
            <p:cNvSpPr/>
            <p:nvPr/>
          </p:nvSpPr>
          <p:spPr>
            <a:xfrm>
              <a:off x="-6039100" y="2068832"/>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6723125" y="1593361"/>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7165333" y="1433642"/>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7100960" y="74951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7015858" y="794319"/>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5642038" y="195982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5565747" y="2219331"/>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a:off x="-5518005" y="2241699"/>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5515922" y="2241699"/>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6345289" y="127501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6237785" y="1894496"/>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6241507" y="2776761"/>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6536290" y="2818253"/>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6536290" y="2819312"/>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5840825" y="2238011"/>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6335966" y="1707593"/>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6279892" y="1523866"/>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6018337" y="2278513"/>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6017278" y="2280596"/>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6386815" y="880924"/>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6237341" y="880924"/>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6902720" y="1494599"/>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6902720" y="155603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6878439" y="1874518"/>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7057180" y="187062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7444543" y="224829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7444543" y="238127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7501642" y="1704827"/>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7501642" y="177920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 name="Google Shape;494;p28"/>
          <p:cNvSpPr/>
          <p:nvPr/>
        </p:nvSpPr>
        <p:spPr>
          <a:xfrm flipH="1">
            <a:off x="7951089" y="4599292"/>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15">
    <p:spTree>
      <p:nvGrpSpPr>
        <p:cNvPr id="1" name="Shape 495"/>
        <p:cNvGrpSpPr/>
        <p:nvPr/>
      </p:nvGrpSpPr>
      <p:grpSpPr>
        <a:xfrm>
          <a:off x="0" y="0"/>
          <a:ext cx="0" cy="0"/>
          <a:chOff x="0" y="0"/>
          <a:chExt cx="0" cy="0"/>
        </a:xfrm>
      </p:grpSpPr>
      <p:sp>
        <p:nvSpPr>
          <p:cNvPr id="496" name="Google Shape;496;p29"/>
          <p:cNvSpPr/>
          <p:nvPr/>
        </p:nvSpPr>
        <p:spPr>
          <a:xfrm rot="-1376154" flipH="1">
            <a:off x="-3744095" y="-5828350"/>
            <a:ext cx="10727883" cy="8234023"/>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flipH="1">
            <a:off x="7760633" y="293281"/>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flipH="1">
            <a:off x="115013" y="4599291"/>
            <a:ext cx="1196432" cy="43969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 name="Google Shape;499;p29"/>
          <p:cNvGrpSpPr/>
          <p:nvPr/>
        </p:nvGrpSpPr>
        <p:grpSpPr>
          <a:xfrm rot="-5970486">
            <a:off x="-645722" y="-1872785"/>
            <a:ext cx="3501191" cy="4103625"/>
            <a:chOff x="9395708" y="-2591285"/>
            <a:chExt cx="2431070" cy="2849374"/>
          </a:xfrm>
        </p:grpSpPr>
        <p:sp>
          <p:nvSpPr>
            <p:cNvPr id="500" name="Google Shape;500;p29"/>
            <p:cNvSpPr/>
            <p:nvPr/>
          </p:nvSpPr>
          <p:spPr>
            <a:xfrm>
              <a:off x="10858250" y="-1271968"/>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10174225" y="-1747439"/>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9732017" y="-1907158"/>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9796390" y="-259128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9881492" y="-2546481"/>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11255312" y="-138097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11331603" y="-1121469"/>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11379345" y="-1099101"/>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11381428" y="-1099101"/>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10552061" y="-206578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10659565" y="-1446304"/>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10655843" y="-564039"/>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10361060" y="-522547"/>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0361060" y="-521488"/>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1056525" y="-1102789"/>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0561384" y="-1633207"/>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0617458" y="-1816934"/>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0879013" y="-1062287"/>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0880072" y="-1060204"/>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0510535" y="-2459876"/>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0660009" y="-2459876"/>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9994630" y="-1846201"/>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9994630" y="-178476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0219542" y="-1494524"/>
              <a:ext cx="883768" cy="791836"/>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0018911" y="-1466282"/>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9840170" y="-147017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9729934" y="-812139"/>
              <a:ext cx="577169" cy="649465"/>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9730992" y="-812139"/>
              <a:ext cx="561597" cy="640483"/>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9452807" y="-109251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9452807" y="-95953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9395708" y="-1635973"/>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9395708" y="-156159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CUSTOM_16">
    <p:spTree>
      <p:nvGrpSpPr>
        <p:cNvPr id="1" name="Shape 532"/>
        <p:cNvGrpSpPr/>
        <p:nvPr/>
      </p:nvGrpSpPr>
      <p:grpSpPr>
        <a:xfrm>
          <a:off x="0" y="0"/>
          <a:ext cx="0" cy="0"/>
          <a:chOff x="0" y="0"/>
          <a:chExt cx="0" cy="0"/>
        </a:xfrm>
      </p:grpSpPr>
      <p:sp>
        <p:nvSpPr>
          <p:cNvPr id="533" name="Google Shape;533;p30"/>
          <p:cNvSpPr/>
          <p:nvPr/>
        </p:nvSpPr>
        <p:spPr>
          <a:xfrm rot="-1158018" flipH="1">
            <a:off x="-1506736" y="-1815161"/>
            <a:ext cx="10915830" cy="8195308"/>
          </a:xfrm>
          <a:custGeom>
            <a:avLst/>
            <a:gdLst/>
            <a:ahLst/>
            <a:cxnLst/>
            <a:rect l="l" t="t" r="r" b="b"/>
            <a:pathLst>
              <a:path w="154812" h="130137" extrusionOk="0">
                <a:moveTo>
                  <a:pt x="92281" y="1"/>
                </a:moveTo>
                <a:cubicBezTo>
                  <a:pt x="91659" y="1"/>
                  <a:pt x="91020" y="24"/>
                  <a:pt x="90365" y="72"/>
                </a:cubicBezTo>
                <a:cubicBezTo>
                  <a:pt x="54673" y="2741"/>
                  <a:pt x="60244" y="27726"/>
                  <a:pt x="35693" y="40601"/>
                </a:cubicBezTo>
                <a:cubicBezTo>
                  <a:pt x="11142" y="53477"/>
                  <a:pt x="1" y="80997"/>
                  <a:pt x="5538" y="100978"/>
                </a:cubicBezTo>
                <a:cubicBezTo>
                  <a:pt x="8573" y="111978"/>
                  <a:pt x="15494" y="116223"/>
                  <a:pt x="23212" y="116223"/>
                </a:cubicBezTo>
                <a:cubicBezTo>
                  <a:pt x="29489" y="116223"/>
                  <a:pt x="36294" y="113415"/>
                  <a:pt x="41964" y="109151"/>
                </a:cubicBezTo>
                <a:cubicBezTo>
                  <a:pt x="45455" y="106528"/>
                  <a:pt x="48555" y="105380"/>
                  <a:pt x="51623" y="105380"/>
                </a:cubicBezTo>
                <a:cubicBezTo>
                  <a:pt x="59637" y="105380"/>
                  <a:pt x="67435" y="113209"/>
                  <a:pt x="81426" y="123027"/>
                </a:cubicBezTo>
                <a:cubicBezTo>
                  <a:pt x="88167" y="127738"/>
                  <a:pt x="97536" y="130136"/>
                  <a:pt x="107139" y="130136"/>
                </a:cubicBezTo>
                <a:cubicBezTo>
                  <a:pt x="125146" y="130136"/>
                  <a:pt x="143979" y="121706"/>
                  <a:pt x="147873" y="104280"/>
                </a:cubicBezTo>
                <a:cubicBezTo>
                  <a:pt x="154811" y="73325"/>
                  <a:pt x="116984" y="53878"/>
                  <a:pt x="115884" y="36398"/>
                </a:cubicBezTo>
                <a:cubicBezTo>
                  <a:pt x="114852" y="19539"/>
                  <a:pt x="110176" y="1"/>
                  <a:pt x="92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flipH="1">
            <a:off x="152870" y="313792"/>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flipH="1">
            <a:off x="7991070" y="806199"/>
            <a:ext cx="980350" cy="360308"/>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 name="Google Shape;536;p30"/>
          <p:cNvGrpSpPr/>
          <p:nvPr/>
        </p:nvGrpSpPr>
        <p:grpSpPr>
          <a:xfrm rot="5813467">
            <a:off x="5068447" y="2547461"/>
            <a:ext cx="3501237" cy="4103679"/>
            <a:chOff x="9395708" y="-2591285"/>
            <a:chExt cx="2431070" cy="2849374"/>
          </a:xfrm>
        </p:grpSpPr>
        <p:sp>
          <p:nvSpPr>
            <p:cNvPr id="537" name="Google Shape;537;p30"/>
            <p:cNvSpPr/>
            <p:nvPr/>
          </p:nvSpPr>
          <p:spPr>
            <a:xfrm>
              <a:off x="10858250" y="-1271968"/>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10174225" y="-1747439"/>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9732017" y="-1907158"/>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9796390" y="-259128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9881492" y="-2546481"/>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11255312" y="-138097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11331603" y="-1121469"/>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11379345" y="-1099101"/>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11381428" y="-1099101"/>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10552061" y="-206578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10659565" y="-1446304"/>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10655843" y="-564039"/>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10361060" y="-522547"/>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10361060" y="-521488"/>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11056525" y="-1102789"/>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10561384" y="-1633207"/>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10617458" y="-1816934"/>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10879013" y="-1062287"/>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10880072" y="-1060204"/>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10510535" y="-2459876"/>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10660009" y="-2459876"/>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a:off x="9994630" y="-1846201"/>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0"/>
            <p:cNvSpPr/>
            <p:nvPr/>
          </p:nvSpPr>
          <p:spPr>
            <a:xfrm>
              <a:off x="9994630" y="-178476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0"/>
            <p:cNvSpPr/>
            <p:nvPr/>
          </p:nvSpPr>
          <p:spPr>
            <a:xfrm>
              <a:off x="10219542" y="-1494524"/>
              <a:ext cx="883768" cy="791836"/>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0"/>
            <p:cNvSpPr/>
            <p:nvPr/>
          </p:nvSpPr>
          <p:spPr>
            <a:xfrm>
              <a:off x="10018911" y="-1466282"/>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0"/>
            <p:cNvSpPr/>
            <p:nvPr/>
          </p:nvSpPr>
          <p:spPr>
            <a:xfrm>
              <a:off x="9840170" y="-147017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9729934" y="-812139"/>
              <a:ext cx="577169" cy="649465"/>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9730992" y="-812139"/>
              <a:ext cx="561597" cy="640483"/>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a:off x="9452807" y="-109251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0"/>
            <p:cNvSpPr/>
            <p:nvPr/>
          </p:nvSpPr>
          <p:spPr>
            <a:xfrm>
              <a:off x="9452807" y="-95953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0"/>
            <p:cNvSpPr/>
            <p:nvPr/>
          </p:nvSpPr>
          <p:spPr>
            <a:xfrm>
              <a:off x="9395708" y="-1635973"/>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p:nvPr/>
          </p:nvSpPr>
          <p:spPr>
            <a:xfrm>
              <a:off x="9395708" y="-156159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p:nvPr/>
        </p:nvSpPr>
        <p:spPr>
          <a:xfrm rot="1885563">
            <a:off x="-258652" y="-2270432"/>
            <a:ext cx="9952210" cy="9361551"/>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874891">
            <a:off x="203487" y="-411797"/>
            <a:ext cx="1019460" cy="190689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rot="8939875">
            <a:off x="7652868" y="3799366"/>
            <a:ext cx="2044464" cy="2157798"/>
            <a:chOff x="-5495613" y="-710869"/>
            <a:chExt cx="2750172" cy="2902627"/>
          </a:xfrm>
        </p:grpSpPr>
        <p:sp>
          <p:nvSpPr>
            <p:cNvPr id="26" name="Google Shape;26;p4"/>
            <p:cNvSpPr/>
            <p:nvPr/>
          </p:nvSpPr>
          <p:spPr>
            <a:xfrm rot="-3863972">
              <a:off x="-4554171" y="-427335"/>
              <a:ext cx="1411060" cy="1264278"/>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3863972">
              <a:off x="-5125593" y="53001"/>
              <a:ext cx="1611659" cy="340129"/>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rot="-3863972">
              <a:off x="-5143954" y="-33158"/>
              <a:ext cx="2042354" cy="856538"/>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3863972">
              <a:off x="-3872882" y="1033713"/>
              <a:ext cx="921532" cy="1036962"/>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3863972">
              <a:off x="-3871558" y="1047472"/>
              <a:ext cx="896669" cy="1022622"/>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3863972">
              <a:off x="-4782169" y="1368422"/>
              <a:ext cx="1030910" cy="408613"/>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rot="-3863972">
              <a:off x="-4685950" y="1521217"/>
              <a:ext cx="1029220" cy="196291"/>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3863972">
              <a:off x="-5586968" y="915660"/>
              <a:ext cx="1267931" cy="595852"/>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rot="-3863972">
              <a:off x="-5533089" y="1002582"/>
              <a:ext cx="1264605" cy="475733"/>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p:nvPr/>
        </p:nvSpPr>
        <p:spPr>
          <a:xfrm>
            <a:off x="7977607" y="321803"/>
            <a:ext cx="1090189" cy="439686"/>
          </a:xfrm>
          <a:custGeom>
            <a:avLst/>
            <a:gdLst/>
            <a:ahLst/>
            <a:cxnLst/>
            <a:rect l="l" t="t" r="r" b="b"/>
            <a:pathLst>
              <a:path w="27661" h="11156" extrusionOk="0">
                <a:moveTo>
                  <a:pt x="15411" y="0"/>
                </a:moveTo>
                <a:cubicBezTo>
                  <a:pt x="14256" y="0"/>
                  <a:pt x="13192" y="790"/>
                  <a:pt x="12463" y="2037"/>
                </a:cubicBezTo>
                <a:cubicBezTo>
                  <a:pt x="11916" y="1763"/>
                  <a:pt x="11308" y="1641"/>
                  <a:pt x="10730" y="1611"/>
                </a:cubicBezTo>
                <a:cubicBezTo>
                  <a:pt x="8663" y="1611"/>
                  <a:pt x="6900" y="3313"/>
                  <a:pt x="6171" y="5684"/>
                </a:cubicBezTo>
                <a:cubicBezTo>
                  <a:pt x="5654" y="5471"/>
                  <a:pt x="5107" y="5350"/>
                  <a:pt x="4560" y="5350"/>
                </a:cubicBezTo>
                <a:cubicBezTo>
                  <a:pt x="3375" y="5380"/>
                  <a:pt x="2219" y="5897"/>
                  <a:pt x="1429" y="6839"/>
                </a:cubicBezTo>
                <a:cubicBezTo>
                  <a:pt x="1" y="8420"/>
                  <a:pt x="1064" y="11155"/>
                  <a:pt x="3101" y="11155"/>
                </a:cubicBezTo>
                <a:lnTo>
                  <a:pt x="24408" y="11155"/>
                </a:lnTo>
                <a:cubicBezTo>
                  <a:pt x="27144" y="11155"/>
                  <a:pt x="27661" y="6809"/>
                  <a:pt x="25016" y="6140"/>
                </a:cubicBezTo>
                <a:cubicBezTo>
                  <a:pt x="24834" y="6110"/>
                  <a:pt x="24652" y="6079"/>
                  <a:pt x="24469" y="6049"/>
                </a:cubicBezTo>
                <a:cubicBezTo>
                  <a:pt x="23952" y="3374"/>
                  <a:pt x="22402" y="1398"/>
                  <a:pt x="20548" y="1398"/>
                </a:cubicBezTo>
                <a:cubicBezTo>
                  <a:pt x="19788" y="1398"/>
                  <a:pt x="19059" y="1733"/>
                  <a:pt x="18512" y="2280"/>
                </a:cubicBezTo>
                <a:cubicBezTo>
                  <a:pt x="17752" y="882"/>
                  <a:pt x="16657" y="0"/>
                  <a:pt x="15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txBox="1">
            <a:spLocks noGrp="1"/>
          </p:cNvSpPr>
          <p:nvPr>
            <p:ph type="body" idx="1"/>
          </p:nvPr>
        </p:nvSpPr>
        <p:spPr>
          <a:xfrm>
            <a:off x="713100" y="1228675"/>
            <a:ext cx="7717800" cy="3416400"/>
          </a:xfrm>
          <a:prstGeom prst="rect">
            <a:avLst/>
          </a:prstGeom>
        </p:spPr>
        <p:txBody>
          <a:bodyPr spcFirstLastPara="1" wrap="square" lIns="91425" tIns="91425" rIns="91425" bIns="91425" anchor="t" anchorCtr="0">
            <a:noAutofit/>
          </a:bodyPr>
          <a:lstStyle>
            <a:lvl1pPr marL="457200" lvl="0" indent="-298450">
              <a:lnSpc>
                <a:spcPct val="100000"/>
              </a:lnSpc>
              <a:spcBef>
                <a:spcPts val="0"/>
              </a:spcBef>
              <a:spcAft>
                <a:spcPts val="0"/>
              </a:spcAft>
              <a:buSzPts val="1100"/>
              <a:buAutoNum type="arabicPeriod"/>
              <a:defRPr sz="12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37" name="Google Shape;37;p4"/>
          <p:cNvSpPr txBox="1">
            <a:spLocks noGrp="1"/>
          </p:cNvSpPr>
          <p:nvPr>
            <p:ph type="title"/>
          </p:nvPr>
        </p:nvSpPr>
        <p:spPr>
          <a:xfrm>
            <a:off x="713100" y="368825"/>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4"/>
        <p:cNvGrpSpPr/>
        <p:nvPr/>
      </p:nvGrpSpPr>
      <p:grpSpPr>
        <a:xfrm>
          <a:off x="0" y="0"/>
          <a:ext cx="0" cy="0"/>
          <a:chOff x="0" y="0"/>
          <a:chExt cx="0" cy="0"/>
        </a:xfrm>
      </p:grpSpPr>
      <p:sp>
        <p:nvSpPr>
          <p:cNvPr id="125" name="Google Shape;125;p9"/>
          <p:cNvSpPr/>
          <p:nvPr/>
        </p:nvSpPr>
        <p:spPr>
          <a:xfrm rot="951758">
            <a:off x="-987503" y="-742852"/>
            <a:ext cx="6230125" cy="5860463"/>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txBox="1">
            <a:spLocks noGrp="1"/>
          </p:cNvSpPr>
          <p:nvPr>
            <p:ph type="title"/>
          </p:nvPr>
        </p:nvSpPr>
        <p:spPr>
          <a:xfrm>
            <a:off x="720000" y="1645600"/>
            <a:ext cx="42345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7" name="Google Shape;127;p9"/>
          <p:cNvSpPr txBox="1">
            <a:spLocks noGrp="1"/>
          </p:cNvSpPr>
          <p:nvPr>
            <p:ph type="subTitle" idx="1"/>
          </p:nvPr>
        </p:nvSpPr>
        <p:spPr>
          <a:xfrm>
            <a:off x="720000" y="2450200"/>
            <a:ext cx="3642600" cy="156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137"/>
        <p:cNvGrpSpPr/>
        <p:nvPr/>
      </p:nvGrpSpPr>
      <p:grpSpPr>
        <a:xfrm>
          <a:off x="0" y="0"/>
          <a:ext cx="0" cy="0"/>
          <a:chOff x="0" y="0"/>
          <a:chExt cx="0" cy="0"/>
        </a:xfrm>
      </p:grpSpPr>
      <p:sp>
        <p:nvSpPr>
          <p:cNvPr id="138" name="Google Shape;138;p13"/>
          <p:cNvSpPr/>
          <p:nvPr/>
        </p:nvSpPr>
        <p:spPr>
          <a:xfrm rot="5886571">
            <a:off x="4037460" y="930215"/>
            <a:ext cx="6171144" cy="5805126"/>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rot="1885625">
            <a:off x="-1626966" y="779710"/>
            <a:ext cx="6171098" cy="5805132"/>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rot="7161620">
            <a:off x="7612726" y="236795"/>
            <a:ext cx="1976658" cy="1188573"/>
          </a:xfrm>
          <a:custGeom>
            <a:avLst/>
            <a:gdLst/>
            <a:ahLst/>
            <a:cxnLst/>
            <a:rect l="l" t="t" r="r" b="b"/>
            <a:pathLst>
              <a:path w="43700" h="26277" extrusionOk="0">
                <a:moveTo>
                  <a:pt x="19535" y="18890"/>
                </a:moveTo>
                <a:cubicBezTo>
                  <a:pt x="19533" y="18890"/>
                  <a:pt x="19531" y="18891"/>
                  <a:pt x="19528" y="18891"/>
                </a:cubicBezTo>
                <a:lnTo>
                  <a:pt x="19528" y="18891"/>
                </a:lnTo>
                <a:cubicBezTo>
                  <a:pt x="19528" y="18891"/>
                  <a:pt x="19529" y="18892"/>
                  <a:pt x="19529" y="18892"/>
                </a:cubicBezTo>
                <a:cubicBezTo>
                  <a:pt x="19531" y="18892"/>
                  <a:pt x="19533" y="18891"/>
                  <a:pt x="19535" y="18890"/>
                </a:cubicBezTo>
                <a:close/>
                <a:moveTo>
                  <a:pt x="26769" y="22294"/>
                </a:moveTo>
                <a:cubicBezTo>
                  <a:pt x="26768" y="22294"/>
                  <a:pt x="26766" y="22294"/>
                  <a:pt x="26765" y="22294"/>
                </a:cubicBezTo>
                <a:cubicBezTo>
                  <a:pt x="26765" y="22294"/>
                  <a:pt x="26765" y="22294"/>
                  <a:pt x="26764" y="22294"/>
                </a:cubicBezTo>
                <a:lnTo>
                  <a:pt x="26764" y="22294"/>
                </a:lnTo>
                <a:cubicBezTo>
                  <a:pt x="26765" y="22295"/>
                  <a:pt x="26766" y="22295"/>
                  <a:pt x="26766" y="22295"/>
                </a:cubicBezTo>
                <a:cubicBezTo>
                  <a:pt x="26767" y="22295"/>
                  <a:pt x="26768" y="22294"/>
                  <a:pt x="26769" y="22294"/>
                </a:cubicBezTo>
                <a:close/>
                <a:moveTo>
                  <a:pt x="13017" y="1"/>
                </a:moveTo>
                <a:cubicBezTo>
                  <a:pt x="11472" y="1"/>
                  <a:pt x="9607" y="308"/>
                  <a:pt x="7954" y="1382"/>
                </a:cubicBezTo>
                <a:cubicBezTo>
                  <a:pt x="6161" y="2537"/>
                  <a:pt x="4428" y="3844"/>
                  <a:pt x="2817" y="5272"/>
                </a:cubicBezTo>
                <a:lnTo>
                  <a:pt x="2088" y="5880"/>
                </a:lnTo>
                <a:cubicBezTo>
                  <a:pt x="1480" y="5820"/>
                  <a:pt x="902" y="5789"/>
                  <a:pt x="294" y="5789"/>
                </a:cubicBezTo>
                <a:cubicBezTo>
                  <a:pt x="285" y="5788"/>
                  <a:pt x="277" y="5787"/>
                  <a:pt x="268" y="5787"/>
                </a:cubicBezTo>
                <a:cubicBezTo>
                  <a:pt x="47" y="5787"/>
                  <a:pt x="0" y="6155"/>
                  <a:pt x="264" y="6184"/>
                </a:cubicBezTo>
                <a:cubicBezTo>
                  <a:pt x="872" y="6275"/>
                  <a:pt x="1449" y="6336"/>
                  <a:pt x="2057" y="6427"/>
                </a:cubicBezTo>
                <a:lnTo>
                  <a:pt x="2148" y="6519"/>
                </a:lnTo>
                <a:cubicBezTo>
                  <a:pt x="2270" y="6671"/>
                  <a:pt x="2452" y="6914"/>
                  <a:pt x="2635" y="7157"/>
                </a:cubicBezTo>
                <a:cubicBezTo>
                  <a:pt x="3455" y="8251"/>
                  <a:pt x="4793" y="10196"/>
                  <a:pt x="6252" y="12324"/>
                </a:cubicBezTo>
                <a:cubicBezTo>
                  <a:pt x="8487" y="15559"/>
                  <a:pt x="12003" y="16461"/>
                  <a:pt x="12311" y="16461"/>
                </a:cubicBezTo>
                <a:cubicBezTo>
                  <a:pt x="12317" y="16461"/>
                  <a:pt x="12322" y="16461"/>
                  <a:pt x="12326" y="16460"/>
                </a:cubicBezTo>
                <a:lnTo>
                  <a:pt x="12326" y="16460"/>
                </a:lnTo>
                <a:cubicBezTo>
                  <a:pt x="12326" y="16460"/>
                  <a:pt x="12326" y="16460"/>
                  <a:pt x="12326" y="16460"/>
                </a:cubicBezTo>
                <a:cubicBezTo>
                  <a:pt x="12328" y="16460"/>
                  <a:pt x="12330" y="16459"/>
                  <a:pt x="12331" y="16458"/>
                </a:cubicBezTo>
                <a:lnTo>
                  <a:pt x="12331" y="16458"/>
                </a:lnTo>
                <a:cubicBezTo>
                  <a:pt x="12330" y="16459"/>
                  <a:pt x="12328" y="16459"/>
                  <a:pt x="12326" y="16460"/>
                </a:cubicBezTo>
                <a:lnTo>
                  <a:pt x="12326" y="16460"/>
                </a:lnTo>
                <a:cubicBezTo>
                  <a:pt x="12200" y="16447"/>
                  <a:pt x="10986" y="13362"/>
                  <a:pt x="8683" y="9953"/>
                </a:cubicBezTo>
                <a:cubicBezTo>
                  <a:pt x="7620" y="8434"/>
                  <a:pt x="6161" y="7309"/>
                  <a:pt x="4428" y="6701"/>
                </a:cubicBezTo>
                <a:lnTo>
                  <a:pt x="4428" y="6701"/>
                </a:lnTo>
                <a:cubicBezTo>
                  <a:pt x="5492" y="6853"/>
                  <a:pt x="6556" y="7035"/>
                  <a:pt x="7620" y="7218"/>
                </a:cubicBezTo>
                <a:cubicBezTo>
                  <a:pt x="8531" y="7400"/>
                  <a:pt x="9413" y="7582"/>
                  <a:pt x="10325" y="7765"/>
                </a:cubicBezTo>
                <a:cubicBezTo>
                  <a:pt x="10446" y="7947"/>
                  <a:pt x="10629" y="8221"/>
                  <a:pt x="10842" y="8586"/>
                </a:cubicBezTo>
                <a:cubicBezTo>
                  <a:pt x="11510" y="9771"/>
                  <a:pt x="12665" y="11838"/>
                  <a:pt x="13881" y="14118"/>
                </a:cubicBezTo>
                <a:cubicBezTo>
                  <a:pt x="15811" y="17622"/>
                  <a:pt x="19250" y="18892"/>
                  <a:pt x="19521" y="18892"/>
                </a:cubicBezTo>
                <a:cubicBezTo>
                  <a:pt x="19523" y="18892"/>
                  <a:pt x="19526" y="18892"/>
                  <a:pt x="19528" y="18891"/>
                </a:cubicBezTo>
                <a:lnTo>
                  <a:pt x="19528" y="18891"/>
                </a:lnTo>
                <a:cubicBezTo>
                  <a:pt x="19382" y="18870"/>
                  <a:pt x="18468" y="15665"/>
                  <a:pt x="16556" y="12020"/>
                </a:cubicBezTo>
                <a:cubicBezTo>
                  <a:pt x="15644" y="10409"/>
                  <a:pt x="14276" y="9133"/>
                  <a:pt x="12635" y="8342"/>
                </a:cubicBezTo>
                <a:lnTo>
                  <a:pt x="12635" y="8342"/>
                </a:lnTo>
                <a:cubicBezTo>
                  <a:pt x="13395" y="8525"/>
                  <a:pt x="14124" y="8707"/>
                  <a:pt x="14884" y="8920"/>
                </a:cubicBezTo>
                <a:cubicBezTo>
                  <a:pt x="16191" y="9315"/>
                  <a:pt x="17498" y="9710"/>
                  <a:pt x="18775" y="10166"/>
                </a:cubicBezTo>
                <a:lnTo>
                  <a:pt x="18775" y="10196"/>
                </a:lnTo>
                <a:lnTo>
                  <a:pt x="18805" y="10257"/>
                </a:lnTo>
                <a:cubicBezTo>
                  <a:pt x="18927" y="10470"/>
                  <a:pt x="19048" y="10713"/>
                  <a:pt x="19200" y="11017"/>
                </a:cubicBezTo>
                <a:cubicBezTo>
                  <a:pt x="19747" y="12294"/>
                  <a:pt x="20659" y="14482"/>
                  <a:pt x="21662" y="16884"/>
                </a:cubicBezTo>
                <a:cubicBezTo>
                  <a:pt x="23197" y="20615"/>
                  <a:pt x="26580" y="22291"/>
                  <a:pt x="26764" y="22294"/>
                </a:cubicBezTo>
                <a:lnTo>
                  <a:pt x="26764" y="22294"/>
                </a:lnTo>
                <a:cubicBezTo>
                  <a:pt x="26660" y="22252"/>
                  <a:pt x="26076" y="18951"/>
                  <a:pt x="24550" y="15121"/>
                </a:cubicBezTo>
                <a:cubicBezTo>
                  <a:pt x="23821" y="13388"/>
                  <a:pt x="22574" y="11929"/>
                  <a:pt x="20994" y="10956"/>
                </a:cubicBezTo>
                <a:lnTo>
                  <a:pt x="20994" y="10956"/>
                </a:lnTo>
                <a:cubicBezTo>
                  <a:pt x="22878" y="11655"/>
                  <a:pt x="24732" y="12446"/>
                  <a:pt x="26556" y="13297"/>
                </a:cubicBezTo>
                <a:lnTo>
                  <a:pt x="26647" y="13510"/>
                </a:lnTo>
                <a:cubicBezTo>
                  <a:pt x="26708" y="13692"/>
                  <a:pt x="26830" y="13966"/>
                  <a:pt x="26921" y="14270"/>
                </a:cubicBezTo>
                <a:cubicBezTo>
                  <a:pt x="27346" y="15577"/>
                  <a:pt x="28046" y="17856"/>
                  <a:pt x="28775" y="20349"/>
                </a:cubicBezTo>
                <a:cubicBezTo>
                  <a:pt x="29949" y="24231"/>
                  <a:pt x="33150" y="26266"/>
                  <a:pt x="33330" y="26276"/>
                </a:cubicBezTo>
                <a:lnTo>
                  <a:pt x="33330" y="26276"/>
                </a:lnTo>
                <a:cubicBezTo>
                  <a:pt x="33235" y="26229"/>
                  <a:pt x="32981" y="22868"/>
                  <a:pt x="31815" y="18890"/>
                </a:cubicBezTo>
                <a:cubicBezTo>
                  <a:pt x="31267" y="17066"/>
                  <a:pt x="30112" y="15455"/>
                  <a:pt x="28593" y="14300"/>
                </a:cubicBezTo>
                <a:lnTo>
                  <a:pt x="28593" y="14300"/>
                </a:lnTo>
                <a:lnTo>
                  <a:pt x="28745" y="14361"/>
                </a:lnTo>
                <a:cubicBezTo>
                  <a:pt x="29505" y="14756"/>
                  <a:pt x="30295" y="15181"/>
                  <a:pt x="31055" y="15607"/>
                </a:cubicBezTo>
                <a:cubicBezTo>
                  <a:pt x="31176" y="15759"/>
                  <a:pt x="31328" y="15941"/>
                  <a:pt x="31511" y="16154"/>
                </a:cubicBezTo>
                <a:lnTo>
                  <a:pt x="31602" y="16245"/>
                </a:lnTo>
                <a:cubicBezTo>
                  <a:pt x="33030" y="17917"/>
                  <a:pt x="34702" y="19437"/>
                  <a:pt x="36526" y="20713"/>
                </a:cubicBezTo>
                <a:cubicBezTo>
                  <a:pt x="38745" y="22172"/>
                  <a:pt x="41146" y="23297"/>
                  <a:pt x="43699" y="24026"/>
                </a:cubicBezTo>
                <a:cubicBezTo>
                  <a:pt x="42423" y="21564"/>
                  <a:pt x="40569" y="19437"/>
                  <a:pt x="38289" y="17856"/>
                </a:cubicBezTo>
                <a:cubicBezTo>
                  <a:pt x="36526" y="16671"/>
                  <a:pt x="34550" y="15850"/>
                  <a:pt x="32483" y="15425"/>
                </a:cubicBezTo>
                <a:cubicBezTo>
                  <a:pt x="31906" y="15333"/>
                  <a:pt x="31480" y="15273"/>
                  <a:pt x="31176" y="15242"/>
                </a:cubicBezTo>
                <a:lnTo>
                  <a:pt x="29748" y="14482"/>
                </a:lnTo>
                <a:cubicBezTo>
                  <a:pt x="29322" y="14270"/>
                  <a:pt x="28927" y="14057"/>
                  <a:pt x="28501" y="13844"/>
                </a:cubicBezTo>
                <a:lnTo>
                  <a:pt x="28501" y="13844"/>
                </a:lnTo>
                <a:cubicBezTo>
                  <a:pt x="29630" y="14208"/>
                  <a:pt x="30802" y="14387"/>
                  <a:pt x="31978" y="14387"/>
                </a:cubicBezTo>
                <a:cubicBezTo>
                  <a:pt x="32767" y="14387"/>
                  <a:pt x="33557" y="14306"/>
                  <a:pt x="34337" y="14148"/>
                </a:cubicBezTo>
                <a:cubicBezTo>
                  <a:pt x="38094" y="13244"/>
                  <a:pt x="41351" y="12524"/>
                  <a:pt x="41794" y="12524"/>
                </a:cubicBezTo>
                <a:cubicBezTo>
                  <a:pt x="41828" y="12524"/>
                  <a:pt x="41845" y="12528"/>
                  <a:pt x="41845" y="12537"/>
                </a:cubicBezTo>
                <a:cubicBezTo>
                  <a:pt x="41871" y="12408"/>
                  <a:pt x="38971" y="10336"/>
                  <a:pt x="35552" y="10336"/>
                </a:cubicBezTo>
                <a:cubicBezTo>
                  <a:pt x="34936" y="10336"/>
                  <a:pt x="34304" y="10404"/>
                  <a:pt x="33669" y="10561"/>
                </a:cubicBezTo>
                <a:cubicBezTo>
                  <a:pt x="31602" y="11078"/>
                  <a:pt x="29596" y="11747"/>
                  <a:pt x="27620" y="12567"/>
                </a:cubicBezTo>
                <a:lnTo>
                  <a:pt x="26951" y="12841"/>
                </a:lnTo>
                <a:lnTo>
                  <a:pt x="26678" y="12932"/>
                </a:lnTo>
                <a:cubicBezTo>
                  <a:pt x="25431" y="12355"/>
                  <a:pt x="24216" y="11807"/>
                  <a:pt x="22939" y="11291"/>
                </a:cubicBezTo>
                <a:cubicBezTo>
                  <a:pt x="22270" y="10987"/>
                  <a:pt x="21571" y="10713"/>
                  <a:pt x="20842" y="10440"/>
                </a:cubicBezTo>
                <a:lnTo>
                  <a:pt x="20842" y="10440"/>
                </a:lnTo>
                <a:cubicBezTo>
                  <a:pt x="21582" y="10592"/>
                  <a:pt x="22332" y="10668"/>
                  <a:pt x="23080" y="10668"/>
                </a:cubicBezTo>
                <a:cubicBezTo>
                  <a:pt x="24267" y="10668"/>
                  <a:pt x="25449" y="10478"/>
                  <a:pt x="26587" y="10105"/>
                </a:cubicBezTo>
                <a:cubicBezTo>
                  <a:pt x="30321" y="8773"/>
                  <a:pt x="33532" y="7635"/>
                  <a:pt x="33855" y="7635"/>
                </a:cubicBezTo>
                <a:cubicBezTo>
                  <a:pt x="33871" y="7635"/>
                  <a:pt x="33880" y="7637"/>
                  <a:pt x="33881" y="7643"/>
                </a:cubicBezTo>
                <a:cubicBezTo>
                  <a:pt x="33881" y="7550"/>
                  <a:pt x="31375" y="6124"/>
                  <a:pt x="28388" y="6124"/>
                </a:cubicBezTo>
                <a:cubicBezTo>
                  <a:pt x="27469" y="6124"/>
                  <a:pt x="26504" y="6259"/>
                  <a:pt x="25553" y="6610"/>
                </a:cubicBezTo>
                <a:cubicBezTo>
                  <a:pt x="23577" y="7370"/>
                  <a:pt x="21632" y="8251"/>
                  <a:pt x="19778" y="9285"/>
                </a:cubicBezTo>
                <a:lnTo>
                  <a:pt x="19109" y="9619"/>
                </a:lnTo>
                <a:lnTo>
                  <a:pt x="18927" y="9710"/>
                </a:lnTo>
                <a:lnTo>
                  <a:pt x="18866" y="9710"/>
                </a:lnTo>
                <a:cubicBezTo>
                  <a:pt x="16799" y="8981"/>
                  <a:pt x="14671" y="8373"/>
                  <a:pt x="12544" y="7826"/>
                </a:cubicBezTo>
                <a:lnTo>
                  <a:pt x="12544" y="7826"/>
                </a:lnTo>
                <a:cubicBezTo>
                  <a:pt x="12794" y="7842"/>
                  <a:pt x="13045" y="7850"/>
                  <a:pt x="13295" y="7850"/>
                </a:cubicBezTo>
                <a:cubicBezTo>
                  <a:pt x="14933" y="7850"/>
                  <a:pt x="16573" y="7504"/>
                  <a:pt x="18076" y="6792"/>
                </a:cubicBezTo>
                <a:cubicBezTo>
                  <a:pt x="21707" y="4991"/>
                  <a:pt x="24823" y="3506"/>
                  <a:pt x="25026" y="3506"/>
                </a:cubicBezTo>
                <a:cubicBezTo>
                  <a:pt x="25032" y="3506"/>
                  <a:pt x="25035" y="3507"/>
                  <a:pt x="25036" y="3509"/>
                </a:cubicBezTo>
                <a:cubicBezTo>
                  <a:pt x="25036" y="3429"/>
                  <a:pt x="23058" y="2573"/>
                  <a:pt x="20599" y="2573"/>
                </a:cubicBezTo>
                <a:cubicBezTo>
                  <a:pt x="19350" y="2573"/>
                  <a:pt x="17978" y="2794"/>
                  <a:pt x="16678" y="3449"/>
                </a:cubicBezTo>
                <a:cubicBezTo>
                  <a:pt x="14763" y="4421"/>
                  <a:pt x="12939" y="5516"/>
                  <a:pt x="11176" y="6762"/>
                </a:cubicBezTo>
                <a:lnTo>
                  <a:pt x="10538" y="7187"/>
                </a:lnTo>
                <a:lnTo>
                  <a:pt x="10386" y="7279"/>
                </a:lnTo>
                <a:cubicBezTo>
                  <a:pt x="9808" y="7157"/>
                  <a:pt x="9231" y="7035"/>
                  <a:pt x="8653" y="6914"/>
                </a:cubicBezTo>
                <a:cubicBezTo>
                  <a:pt x="7316" y="6640"/>
                  <a:pt x="5978" y="6397"/>
                  <a:pt x="4610" y="6215"/>
                </a:cubicBezTo>
                <a:lnTo>
                  <a:pt x="4306" y="6184"/>
                </a:lnTo>
                <a:cubicBezTo>
                  <a:pt x="6191" y="6093"/>
                  <a:pt x="8045" y="5516"/>
                  <a:pt x="9656" y="4543"/>
                </a:cubicBezTo>
                <a:cubicBezTo>
                  <a:pt x="13103" y="2363"/>
                  <a:pt x="16065" y="525"/>
                  <a:pt x="16271" y="525"/>
                </a:cubicBezTo>
                <a:cubicBezTo>
                  <a:pt x="16278" y="525"/>
                  <a:pt x="16281" y="527"/>
                  <a:pt x="16282" y="531"/>
                </a:cubicBezTo>
                <a:cubicBezTo>
                  <a:pt x="16282" y="448"/>
                  <a:pt x="14882" y="1"/>
                  <a:pt x="13017" y="1"/>
                </a:cubicBezTo>
                <a:close/>
                <a:moveTo>
                  <a:pt x="33334" y="26276"/>
                </a:moveTo>
                <a:cubicBezTo>
                  <a:pt x="33333" y="26276"/>
                  <a:pt x="33332" y="26276"/>
                  <a:pt x="33331" y="26276"/>
                </a:cubicBezTo>
                <a:cubicBezTo>
                  <a:pt x="33331" y="26276"/>
                  <a:pt x="33330" y="26276"/>
                  <a:pt x="33330" y="26276"/>
                </a:cubicBezTo>
                <a:lnTo>
                  <a:pt x="33330" y="26276"/>
                </a:lnTo>
                <a:cubicBezTo>
                  <a:pt x="33331" y="26276"/>
                  <a:pt x="33331" y="26277"/>
                  <a:pt x="33332" y="26277"/>
                </a:cubicBezTo>
                <a:cubicBezTo>
                  <a:pt x="33333" y="26277"/>
                  <a:pt x="33334" y="26276"/>
                  <a:pt x="33334" y="2627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13"/>
          <p:cNvGrpSpPr/>
          <p:nvPr/>
        </p:nvGrpSpPr>
        <p:grpSpPr>
          <a:xfrm rot="-1445245" flipH="1">
            <a:off x="7346223" y="-48500"/>
            <a:ext cx="1860747" cy="907931"/>
            <a:chOff x="10083475" y="3839575"/>
            <a:chExt cx="1221925" cy="596225"/>
          </a:xfrm>
        </p:grpSpPr>
        <p:sp>
          <p:nvSpPr>
            <p:cNvPr id="142" name="Google Shape;142;p13"/>
            <p:cNvSpPr/>
            <p:nvPr/>
          </p:nvSpPr>
          <p:spPr>
            <a:xfrm>
              <a:off x="10144250" y="3839575"/>
              <a:ext cx="1161150" cy="596225"/>
            </a:xfrm>
            <a:custGeom>
              <a:avLst/>
              <a:gdLst/>
              <a:ahLst/>
              <a:cxnLst/>
              <a:rect l="l" t="t" r="r" b="b"/>
              <a:pathLst>
                <a:path w="46446" h="23849" extrusionOk="0">
                  <a:moveTo>
                    <a:pt x="17876" y="1"/>
                  </a:moveTo>
                  <a:cubicBezTo>
                    <a:pt x="16386" y="1"/>
                    <a:pt x="14900" y="446"/>
                    <a:pt x="13648" y="1320"/>
                  </a:cubicBezTo>
                  <a:cubicBezTo>
                    <a:pt x="13192" y="1716"/>
                    <a:pt x="12676" y="2050"/>
                    <a:pt x="12129" y="2384"/>
                  </a:cubicBezTo>
                  <a:cubicBezTo>
                    <a:pt x="10730" y="3023"/>
                    <a:pt x="9059" y="2627"/>
                    <a:pt x="7569" y="2901"/>
                  </a:cubicBezTo>
                  <a:cubicBezTo>
                    <a:pt x="6110" y="3235"/>
                    <a:pt x="4803" y="4056"/>
                    <a:pt x="3861" y="5211"/>
                  </a:cubicBezTo>
                  <a:cubicBezTo>
                    <a:pt x="2888" y="6366"/>
                    <a:pt x="2189" y="7703"/>
                    <a:pt x="1429" y="9011"/>
                  </a:cubicBezTo>
                  <a:cubicBezTo>
                    <a:pt x="92" y="11290"/>
                    <a:pt x="1" y="13539"/>
                    <a:pt x="1247" y="15941"/>
                  </a:cubicBezTo>
                  <a:cubicBezTo>
                    <a:pt x="1976" y="17369"/>
                    <a:pt x="2736" y="18767"/>
                    <a:pt x="3861" y="19983"/>
                  </a:cubicBezTo>
                  <a:cubicBezTo>
                    <a:pt x="5016" y="21290"/>
                    <a:pt x="6597" y="22172"/>
                    <a:pt x="8329" y="22445"/>
                  </a:cubicBezTo>
                  <a:cubicBezTo>
                    <a:pt x="8723" y="22503"/>
                    <a:pt x="9119" y="22523"/>
                    <a:pt x="9514" y="22523"/>
                  </a:cubicBezTo>
                  <a:cubicBezTo>
                    <a:pt x="10431" y="22523"/>
                    <a:pt x="11348" y="22415"/>
                    <a:pt x="12246" y="22415"/>
                  </a:cubicBezTo>
                  <a:cubicBezTo>
                    <a:pt x="12813" y="22415"/>
                    <a:pt x="13373" y="22458"/>
                    <a:pt x="13922" y="22597"/>
                  </a:cubicBezTo>
                  <a:cubicBezTo>
                    <a:pt x="14651" y="22810"/>
                    <a:pt x="15351" y="23053"/>
                    <a:pt x="16019" y="23357"/>
                  </a:cubicBezTo>
                  <a:cubicBezTo>
                    <a:pt x="17005" y="23686"/>
                    <a:pt x="18022" y="23849"/>
                    <a:pt x="19033" y="23849"/>
                  </a:cubicBezTo>
                  <a:cubicBezTo>
                    <a:pt x="20830" y="23849"/>
                    <a:pt x="22610" y="23335"/>
                    <a:pt x="24165" y="22324"/>
                  </a:cubicBezTo>
                  <a:cubicBezTo>
                    <a:pt x="25290" y="21564"/>
                    <a:pt x="26202" y="20530"/>
                    <a:pt x="27387" y="19831"/>
                  </a:cubicBezTo>
                  <a:cubicBezTo>
                    <a:pt x="29120" y="18859"/>
                    <a:pt x="31248" y="18707"/>
                    <a:pt x="33162" y="18038"/>
                  </a:cubicBezTo>
                  <a:cubicBezTo>
                    <a:pt x="36536" y="16822"/>
                    <a:pt x="38968" y="14087"/>
                    <a:pt x="40853" y="11351"/>
                  </a:cubicBezTo>
                  <a:cubicBezTo>
                    <a:pt x="42768" y="8585"/>
                    <a:pt x="44530" y="5849"/>
                    <a:pt x="46445" y="3144"/>
                  </a:cubicBezTo>
                  <a:cubicBezTo>
                    <a:pt x="43071" y="3083"/>
                    <a:pt x="40275" y="2475"/>
                    <a:pt x="37357" y="1685"/>
                  </a:cubicBezTo>
                  <a:cubicBezTo>
                    <a:pt x="35161" y="1067"/>
                    <a:pt x="32913" y="467"/>
                    <a:pt x="30691" y="467"/>
                  </a:cubicBezTo>
                  <a:cubicBezTo>
                    <a:pt x="29961" y="467"/>
                    <a:pt x="29234" y="532"/>
                    <a:pt x="28512" y="682"/>
                  </a:cubicBezTo>
                  <a:cubicBezTo>
                    <a:pt x="27051" y="974"/>
                    <a:pt x="25612" y="1638"/>
                    <a:pt x="24157" y="1638"/>
                  </a:cubicBezTo>
                  <a:cubicBezTo>
                    <a:pt x="23947" y="1638"/>
                    <a:pt x="23737" y="1625"/>
                    <a:pt x="23527" y="1594"/>
                  </a:cubicBezTo>
                  <a:cubicBezTo>
                    <a:pt x="22342" y="1412"/>
                    <a:pt x="21308" y="773"/>
                    <a:pt x="20214" y="378"/>
                  </a:cubicBezTo>
                  <a:cubicBezTo>
                    <a:pt x="19456" y="126"/>
                    <a:pt x="18665" y="1"/>
                    <a:pt x="17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10083475" y="3891625"/>
              <a:ext cx="1124650" cy="476675"/>
            </a:xfrm>
            <a:custGeom>
              <a:avLst/>
              <a:gdLst/>
              <a:ahLst/>
              <a:cxnLst/>
              <a:rect l="l" t="t" r="r" b="b"/>
              <a:pathLst>
                <a:path w="44986" h="19067" extrusionOk="0">
                  <a:moveTo>
                    <a:pt x="21643" y="0"/>
                  </a:moveTo>
                  <a:cubicBezTo>
                    <a:pt x="21623" y="0"/>
                    <a:pt x="21601" y="9"/>
                    <a:pt x="21581" y="29"/>
                  </a:cubicBezTo>
                  <a:cubicBezTo>
                    <a:pt x="20304" y="1214"/>
                    <a:pt x="19575" y="2825"/>
                    <a:pt x="18997" y="4527"/>
                  </a:cubicBezTo>
                  <a:cubicBezTo>
                    <a:pt x="18390" y="6351"/>
                    <a:pt x="18177" y="8570"/>
                    <a:pt x="16657" y="9938"/>
                  </a:cubicBezTo>
                  <a:cubicBezTo>
                    <a:pt x="15502" y="10029"/>
                    <a:pt x="14347" y="10090"/>
                    <a:pt x="13192" y="10150"/>
                  </a:cubicBezTo>
                  <a:cubicBezTo>
                    <a:pt x="15016" y="7932"/>
                    <a:pt x="14712" y="4649"/>
                    <a:pt x="16535" y="2460"/>
                  </a:cubicBezTo>
                  <a:cubicBezTo>
                    <a:pt x="16578" y="2396"/>
                    <a:pt x="16530" y="2331"/>
                    <a:pt x="16477" y="2331"/>
                  </a:cubicBezTo>
                  <a:cubicBezTo>
                    <a:pt x="16455" y="2331"/>
                    <a:pt x="16432" y="2342"/>
                    <a:pt x="16414" y="2369"/>
                  </a:cubicBezTo>
                  <a:cubicBezTo>
                    <a:pt x="14408" y="4527"/>
                    <a:pt x="14803" y="7992"/>
                    <a:pt x="12736" y="10150"/>
                  </a:cubicBezTo>
                  <a:cubicBezTo>
                    <a:pt x="12250" y="10150"/>
                    <a:pt x="11733" y="10181"/>
                    <a:pt x="11216" y="10211"/>
                  </a:cubicBezTo>
                  <a:lnTo>
                    <a:pt x="8663" y="10211"/>
                  </a:lnTo>
                  <a:cubicBezTo>
                    <a:pt x="9484" y="9512"/>
                    <a:pt x="9909" y="8418"/>
                    <a:pt x="10304" y="7476"/>
                  </a:cubicBezTo>
                  <a:cubicBezTo>
                    <a:pt x="10912" y="6047"/>
                    <a:pt x="11520" y="4558"/>
                    <a:pt x="12797" y="3585"/>
                  </a:cubicBezTo>
                  <a:cubicBezTo>
                    <a:pt x="12870" y="3536"/>
                    <a:pt x="12825" y="3408"/>
                    <a:pt x="12741" y="3408"/>
                  </a:cubicBezTo>
                  <a:cubicBezTo>
                    <a:pt x="12721" y="3408"/>
                    <a:pt x="12699" y="3415"/>
                    <a:pt x="12675" y="3433"/>
                  </a:cubicBezTo>
                  <a:cubicBezTo>
                    <a:pt x="11672" y="4193"/>
                    <a:pt x="10912" y="5226"/>
                    <a:pt x="10426" y="6381"/>
                  </a:cubicBezTo>
                  <a:cubicBezTo>
                    <a:pt x="9788" y="7810"/>
                    <a:pt x="9301" y="9087"/>
                    <a:pt x="8207" y="10181"/>
                  </a:cubicBezTo>
                  <a:cubicBezTo>
                    <a:pt x="7295" y="10181"/>
                    <a:pt x="6414" y="10150"/>
                    <a:pt x="5502" y="10120"/>
                  </a:cubicBezTo>
                  <a:lnTo>
                    <a:pt x="5319" y="10120"/>
                  </a:lnTo>
                  <a:cubicBezTo>
                    <a:pt x="6870" y="8479"/>
                    <a:pt x="7204" y="6047"/>
                    <a:pt x="8784" y="4466"/>
                  </a:cubicBezTo>
                  <a:cubicBezTo>
                    <a:pt x="8831" y="4420"/>
                    <a:pt x="8788" y="4355"/>
                    <a:pt x="8752" y="4355"/>
                  </a:cubicBezTo>
                  <a:cubicBezTo>
                    <a:pt x="8741" y="4355"/>
                    <a:pt x="8731" y="4361"/>
                    <a:pt x="8724" y="4375"/>
                  </a:cubicBezTo>
                  <a:cubicBezTo>
                    <a:pt x="6961" y="5895"/>
                    <a:pt x="6626" y="8448"/>
                    <a:pt x="4924" y="10059"/>
                  </a:cubicBezTo>
                  <a:cubicBezTo>
                    <a:pt x="3724" y="9987"/>
                    <a:pt x="2447" y="9801"/>
                    <a:pt x="1230" y="9801"/>
                  </a:cubicBezTo>
                  <a:cubicBezTo>
                    <a:pt x="906" y="9801"/>
                    <a:pt x="587" y="9815"/>
                    <a:pt x="274" y="9846"/>
                  </a:cubicBezTo>
                  <a:cubicBezTo>
                    <a:pt x="30" y="9907"/>
                    <a:pt x="0" y="10211"/>
                    <a:pt x="243" y="10302"/>
                  </a:cubicBezTo>
                  <a:cubicBezTo>
                    <a:pt x="1672" y="10819"/>
                    <a:pt x="3374" y="10819"/>
                    <a:pt x="4894" y="10850"/>
                  </a:cubicBezTo>
                  <a:cubicBezTo>
                    <a:pt x="6566" y="12643"/>
                    <a:pt x="6930" y="15227"/>
                    <a:pt x="8997" y="16807"/>
                  </a:cubicBezTo>
                  <a:cubicBezTo>
                    <a:pt x="9011" y="16821"/>
                    <a:pt x="9027" y="16827"/>
                    <a:pt x="9042" y="16827"/>
                  </a:cubicBezTo>
                  <a:cubicBezTo>
                    <a:pt x="9092" y="16827"/>
                    <a:pt x="9135" y="16763"/>
                    <a:pt x="9088" y="16716"/>
                  </a:cubicBezTo>
                  <a:cubicBezTo>
                    <a:pt x="7234" y="15105"/>
                    <a:pt x="6839" y="12643"/>
                    <a:pt x="5289" y="10880"/>
                  </a:cubicBezTo>
                  <a:lnTo>
                    <a:pt x="5502" y="10880"/>
                  </a:lnTo>
                  <a:cubicBezTo>
                    <a:pt x="6383" y="10910"/>
                    <a:pt x="7295" y="10941"/>
                    <a:pt x="8177" y="10971"/>
                  </a:cubicBezTo>
                  <a:cubicBezTo>
                    <a:pt x="9362" y="12096"/>
                    <a:pt x="9939" y="13372"/>
                    <a:pt x="10760" y="14771"/>
                  </a:cubicBezTo>
                  <a:cubicBezTo>
                    <a:pt x="11398" y="15956"/>
                    <a:pt x="12371" y="16959"/>
                    <a:pt x="13587" y="17597"/>
                  </a:cubicBezTo>
                  <a:cubicBezTo>
                    <a:pt x="13607" y="17607"/>
                    <a:pt x="13625" y="17611"/>
                    <a:pt x="13643" y="17611"/>
                  </a:cubicBezTo>
                  <a:cubicBezTo>
                    <a:pt x="13732" y="17611"/>
                    <a:pt x="13780" y="17496"/>
                    <a:pt x="13678" y="17445"/>
                  </a:cubicBezTo>
                  <a:cubicBezTo>
                    <a:pt x="12128" y="16594"/>
                    <a:pt x="11277" y="15105"/>
                    <a:pt x="10517" y="13676"/>
                  </a:cubicBezTo>
                  <a:cubicBezTo>
                    <a:pt x="10031" y="12734"/>
                    <a:pt x="9514" y="11640"/>
                    <a:pt x="8663" y="10971"/>
                  </a:cubicBezTo>
                  <a:lnTo>
                    <a:pt x="11247" y="10971"/>
                  </a:lnTo>
                  <a:cubicBezTo>
                    <a:pt x="11733" y="10971"/>
                    <a:pt x="12250" y="10941"/>
                    <a:pt x="12766" y="10910"/>
                  </a:cubicBezTo>
                  <a:cubicBezTo>
                    <a:pt x="15107" y="12886"/>
                    <a:pt x="15289" y="16382"/>
                    <a:pt x="18086" y="18144"/>
                  </a:cubicBezTo>
                  <a:cubicBezTo>
                    <a:pt x="18103" y="18156"/>
                    <a:pt x="18120" y="18161"/>
                    <a:pt x="18137" y="18161"/>
                  </a:cubicBezTo>
                  <a:cubicBezTo>
                    <a:pt x="18205" y="18161"/>
                    <a:pt x="18251" y="18072"/>
                    <a:pt x="18177" y="18023"/>
                  </a:cubicBezTo>
                  <a:cubicBezTo>
                    <a:pt x="15623" y="16230"/>
                    <a:pt x="15380" y="12916"/>
                    <a:pt x="13222" y="10910"/>
                  </a:cubicBezTo>
                  <a:cubicBezTo>
                    <a:pt x="14377" y="10850"/>
                    <a:pt x="15563" y="10789"/>
                    <a:pt x="16718" y="10698"/>
                  </a:cubicBezTo>
                  <a:cubicBezTo>
                    <a:pt x="18511" y="11792"/>
                    <a:pt x="19271" y="13859"/>
                    <a:pt x="20426" y="15500"/>
                  </a:cubicBezTo>
                  <a:cubicBezTo>
                    <a:pt x="21490" y="17020"/>
                    <a:pt x="22797" y="18357"/>
                    <a:pt x="24681" y="19056"/>
                  </a:cubicBezTo>
                  <a:cubicBezTo>
                    <a:pt x="24695" y="19063"/>
                    <a:pt x="24708" y="19066"/>
                    <a:pt x="24721" y="19066"/>
                  </a:cubicBezTo>
                  <a:cubicBezTo>
                    <a:pt x="24821" y="19066"/>
                    <a:pt x="24881" y="18874"/>
                    <a:pt x="24773" y="18874"/>
                  </a:cubicBezTo>
                  <a:cubicBezTo>
                    <a:pt x="22523" y="17871"/>
                    <a:pt x="21095" y="16047"/>
                    <a:pt x="19940" y="14132"/>
                  </a:cubicBezTo>
                  <a:cubicBezTo>
                    <a:pt x="19180" y="12856"/>
                    <a:pt x="18450" y="11518"/>
                    <a:pt x="17234" y="10637"/>
                  </a:cubicBezTo>
                  <a:cubicBezTo>
                    <a:pt x="18541" y="10515"/>
                    <a:pt x="19818" y="10394"/>
                    <a:pt x="21125" y="10211"/>
                  </a:cubicBezTo>
                  <a:cubicBezTo>
                    <a:pt x="22554" y="11336"/>
                    <a:pt x="23557" y="12856"/>
                    <a:pt x="24955" y="14071"/>
                  </a:cubicBezTo>
                  <a:cubicBezTo>
                    <a:pt x="26171" y="15166"/>
                    <a:pt x="27630" y="15956"/>
                    <a:pt x="29241" y="16351"/>
                  </a:cubicBezTo>
                  <a:cubicBezTo>
                    <a:pt x="29251" y="16354"/>
                    <a:pt x="29260" y="16356"/>
                    <a:pt x="29268" y="16356"/>
                  </a:cubicBezTo>
                  <a:cubicBezTo>
                    <a:pt x="29337" y="16356"/>
                    <a:pt x="29352" y="16257"/>
                    <a:pt x="29271" y="16230"/>
                  </a:cubicBezTo>
                  <a:cubicBezTo>
                    <a:pt x="27417" y="15622"/>
                    <a:pt x="25715" y="14558"/>
                    <a:pt x="24377" y="13129"/>
                  </a:cubicBezTo>
                  <a:cubicBezTo>
                    <a:pt x="23435" y="12187"/>
                    <a:pt x="22645" y="10941"/>
                    <a:pt x="21551" y="10150"/>
                  </a:cubicBezTo>
                  <a:lnTo>
                    <a:pt x="22766" y="9968"/>
                  </a:lnTo>
                  <a:cubicBezTo>
                    <a:pt x="23253" y="9877"/>
                    <a:pt x="23739" y="9816"/>
                    <a:pt x="24225" y="9725"/>
                  </a:cubicBezTo>
                  <a:cubicBezTo>
                    <a:pt x="25016" y="10059"/>
                    <a:pt x="25624" y="11002"/>
                    <a:pt x="26201" y="11609"/>
                  </a:cubicBezTo>
                  <a:cubicBezTo>
                    <a:pt x="26748" y="12187"/>
                    <a:pt x="27387" y="12704"/>
                    <a:pt x="28086" y="13160"/>
                  </a:cubicBezTo>
                  <a:cubicBezTo>
                    <a:pt x="28094" y="13164"/>
                    <a:pt x="28102" y="13166"/>
                    <a:pt x="28110" y="13166"/>
                  </a:cubicBezTo>
                  <a:cubicBezTo>
                    <a:pt x="28161" y="13166"/>
                    <a:pt x="28199" y="13091"/>
                    <a:pt x="28147" y="13038"/>
                  </a:cubicBezTo>
                  <a:cubicBezTo>
                    <a:pt x="27265" y="12339"/>
                    <a:pt x="26475" y="11549"/>
                    <a:pt x="25745" y="10667"/>
                  </a:cubicBezTo>
                  <a:cubicBezTo>
                    <a:pt x="25441" y="10272"/>
                    <a:pt x="25107" y="9938"/>
                    <a:pt x="24712" y="9634"/>
                  </a:cubicBezTo>
                  <a:cubicBezTo>
                    <a:pt x="25745" y="9451"/>
                    <a:pt x="26779" y="9239"/>
                    <a:pt x="27782" y="9026"/>
                  </a:cubicBezTo>
                  <a:cubicBezTo>
                    <a:pt x="29302" y="11549"/>
                    <a:pt x="31764" y="13342"/>
                    <a:pt x="34621" y="14071"/>
                  </a:cubicBezTo>
                  <a:cubicBezTo>
                    <a:pt x="34632" y="14074"/>
                    <a:pt x="34642" y="14075"/>
                    <a:pt x="34651" y="14075"/>
                  </a:cubicBezTo>
                  <a:cubicBezTo>
                    <a:pt x="34747" y="14075"/>
                    <a:pt x="34765" y="13947"/>
                    <a:pt x="34682" y="13919"/>
                  </a:cubicBezTo>
                  <a:cubicBezTo>
                    <a:pt x="31976" y="13068"/>
                    <a:pt x="29666" y="11305"/>
                    <a:pt x="28147" y="8935"/>
                  </a:cubicBezTo>
                  <a:cubicBezTo>
                    <a:pt x="28906" y="8783"/>
                    <a:pt x="29666" y="8600"/>
                    <a:pt x="30426" y="8387"/>
                  </a:cubicBezTo>
                  <a:cubicBezTo>
                    <a:pt x="31095" y="9451"/>
                    <a:pt x="32493" y="10242"/>
                    <a:pt x="33587" y="10758"/>
                  </a:cubicBezTo>
                  <a:cubicBezTo>
                    <a:pt x="33604" y="10767"/>
                    <a:pt x="33621" y="10771"/>
                    <a:pt x="33636" y="10771"/>
                  </a:cubicBezTo>
                  <a:cubicBezTo>
                    <a:pt x="33731" y="10771"/>
                    <a:pt x="33787" y="10628"/>
                    <a:pt x="33709" y="10576"/>
                  </a:cubicBezTo>
                  <a:cubicBezTo>
                    <a:pt x="33010" y="10242"/>
                    <a:pt x="32372" y="9816"/>
                    <a:pt x="31794" y="9330"/>
                  </a:cubicBezTo>
                  <a:cubicBezTo>
                    <a:pt x="31429" y="9026"/>
                    <a:pt x="31095" y="8631"/>
                    <a:pt x="30761" y="8296"/>
                  </a:cubicBezTo>
                  <a:cubicBezTo>
                    <a:pt x="31855" y="8023"/>
                    <a:pt x="32949" y="7719"/>
                    <a:pt x="34043" y="7384"/>
                  </a:cubicBezTo>
                  <a:lnTo>
                    <a:pt x="34651" y="7202"/>
                  </a:lnTo>
                  <a:cubicBezTo>
                    <a:pt x="36019" y="8479"/>
                    <a:pt x="37721" y="9360"/>
                    <a:pt x="39545" y="9725"/>
                  </a:cubicBezTo>
                  <a:cubicBezTo>
                    <a:pt x="39636" y="9725"/>
                    <a:pt x="39636" y="9634"/>
                    <a:pt x="39575" y="9603"/>
                  </a:cubicBezTo>
                  <a:cubicBezTo>
                    <a:pt x="37873" y="9147"/>
                    <a:pt x="36293" y="8296"/>
                    <a:pt x="35016" y="7080"/>
                  </a:cubicBezTo>
                  <a:cubicBezTo>
                    <a:pt x="36080" y="6777"/>
                    <a:pt x="37144" y="6412"/>
                    <a:pt x="38208" y="6047"/>
                  </a:cubicBezTo>
                  <a:cubicBezTo>
                    <a:pt x="39423" y="6716"/>
                    <a:pt x="41065" y="6868"/>
                    <a:pt x="42463" y="6868"/>
                  </a:cubicBezTo>
                  <a:cubicBezTo>
                    <a:pt x="42524" y="6868"/>
                    <a:pt x="42554" y="6777"/>
                    <a:pt x="42463" y="6746"/>
                  </a:cubicBezTo>
                  <a:cubicBezTo>
                    <a:pt x="41703" y="6716"/>
                    <a:pt x="40913" y="6594"/>
                    <a:pt x="40153" y="6412"/>
                  </a:cubicBezTo>
                  <a:cubicBezTo>
                    <a:pt x="39636" y="6290"/>
                    <a:pt x="39150" y="6077"/>
                    <a:pt x="38633" y="5895"/>
                  </a:cubicBezTo>
                  <a:cubicBezTo>
                    <a:pt x="39758" y="5470"/>
                    <a:pt x="40882" y="5044"/>
                    <a:pt x="41946" y="4558"/>
                  </a:cubicBezTo>
                  <a:cubicBezTo>
                    <a:pt x="42433" y="4588"/>
                    <a:pt x="42919" y="4770"/>
                    <a:pt x="43405" y="4831"/>
                  </a:cubicBezTo>
                  <a:cubicBezTo>
                    <a:pt x="43591" y="4854"/>
                    <a:pt x="43781" y="4864"/>
                    <a:pt x="43974" y="4864"/>
                  </a:cubicBezTo>
                  <a:cubicBezTo>
                    <a:pt x="44286" y="4864"/>
                    <a:pt x="44606" y="4838"/>
                    <a:pt x="44925" y="4801"/>
                  </a:cubicBezTo>
                  <a:cubicBezTo>
                    <a:pt x="44986" y="4801"/>
                    <a:pt x="44986" y="4679"/>
                    <a:pt x="44925" y="4679"/>
                  </a:cubicBezTo>
                  <a:cubicBezTo>
                    <a:pt x="44821" y="4684"/>
                    <a:pt x="44716" y="4687"/>
                    <a:pt x="44612" y="4687"/>
                  </a:cubicBezTo>
                  <a:cubicBezTo>
                    <a:pt x="44108" y="4687"/>
                    <a:pt x="43605" y="4628"/>
                    <a:pt x="43101" y="4527"/>
                  </a:cubicBezTo>
                  <a:cubicBezTo>
                    <a:pt x="42888" y="4497"/>
                    <a:pt x="42645" y="4406"/>
                    <a:pt x="42433" y="4345"/>
                  </a:cubicBezTo>
                  <a:cubicBezTo>
                    <a:pt x="43162" y="4011"/>
                    <a:pt x="43892" y="3646"/>
                    <a:pt x="44591" y="3281"/>
                  </a:cubicBezTo>
                  <a:cubicBezTo>
                    <a:pt x="44727" y="3254"/>
                    <a:pt x="44642" y="3029"/>
                    <a:pt x="44535" y="3029"/>
                  </a:cubicBezTo>
                  <a:cubicBezTo>
                    <a:pt x="44524" y="3029"/>
                    <a:pt x="44512" y="3032"/>
                    <a:pt x="44499" y="3038"/>
                  </a:cubicBezTo>
                  <a:cubicBezTo>
                    <a:pt x="43740" y="3311"/>
                    <a:pt x="42980" y="3585"/>
                    <a:pt x="42250" y="3859"/>
                  </a:cubicBezTo>
                  <a:cubicBezTo>
                    <a:pt x="42372" y="3676"/>
                    <a:pt x="42493" y="3463"/>
                    <a:pt x="42645" y="3251"/>
                  </a:cubicBezTo>
                  <a:cubicBezTo>
                    <a:pt x="42980" y="2734"/>
                    <a:pt x="43344" y="2248"/>
                    <a:pt x="43800" y="1822"/>
                  </a:cubicBezTo>
                  <a:cubicBezTo>
                    <a:pt x="43847" y="1775"/>
                    <a:pt x="43822" y="1711"/>
                    <a:pt x="43780" y="1711"/>
                  </a:cubicBezTo>
                  <a:cubicBezTo>
                    <a:pt x="43768" y="1711"/>
                    <a:pt x="43754" y="1717"/>
                    <a:pt x="43740" y="1731"/>
                  </a:cubicBezTo>
                  <a:cubicBezTo>
                    <a:pt x="43344" y="2065"/>
                    <a:pt x="42980" y="2400"/>
                    <a:pt x="42676" y="2825"/>
                  </a:cubicBezTo>
                  <a:cubicBezTo>
                    <a:pt x="42402" y="3251"/>
                    <a:pt x="42068" y="3646"/>
                    <a:pt x="41764" y="4041"/>
                  </a:cubicBezTo>
                  <a:cubicBezTo>
                    <a:pt x="40639" y="4436"/>
                    <a:pt x="39545" y="4862"/>
                    <a:pt x="38420" y="5257"/>
                  </a:cubicBezTo>
                  <a:cubicBezTo>
                    <a:pt x="38724" y="4801"/>
                    <a:pt x="38967" y="4314"/>
                    <a:pt x="39302" y="3859"/>
                  </a:cubicBezTo>
                  <a:cubicBezTo>
                    <a:pt x="39727" y="3220"/>
                    <a:pt x="40244" y="2612"/>
                    <a:pt x="40761" y="2035"/>
                  </a:cubicBezTo>
                  <a:cubicBezTo>
                    <a:pt x="40804" y="1992"/>
                    <a:pt x="40771" y="1949"/>
                    <a:pt x="40726" y="1949"/>
                  </a:cubicBezTo>
                  <a:cubicBezTo>
                    <a:pt x="40708" y="1949"/>
                    <a:pt x="40687" y="1956"/>
                    <a:pt x="40670" y="1974"/>
                  </a:cubicBezTo>
                  <a:cubicBezTo>
                    <a:pt x="39697" y="2916"/>
                    <a:pt x="38603" y="4102"/>
                    <a:pt x="38025" y="5409"/>
                  </a:cubicBezTo>
                  <a:cubicBezTo>
                    <a:pt x="36961" y="5773"/>
                    <a:pt x="35897" y="6138"/>
                    <a:pt x="34834" y="6473"/>
                  </a:cubicBezTo>
                  <a:cubicBezTo>
                    <a:pt x="35290" y="4770"/>
                    <a:pt x="36019" y="3159"/>
                    <a:pt x="37022" y="1700"/>
                  </a:cubicBezTo>
                  <a:cubicBezTo>
                    <a:pt x="37065" y="1657"/>
                    <a:pt x="37032" y="1614"/>
                    <a:pt x="36988" y="1614"/>
                  </a:cubicBezTo>
                  <a:cubicBezTo>
                    <a:pt x="36969" y="1614"/>
                    <a:pt x="36949" y="1622"/>
                    <a:pt x="36931" y="1640"/>
                  </a:cubicBezTo>
                  <a:cubicBezTo>
                    <a:pt x="35806" y="3099"/>
                    <a:pt x="34955" y="4770"/>
                    <a:pt x="34499" y="6564"/>
                  </a:cubicBezTo>
                  <a:lnTo>
                    <a:pt x="33891" y="6746"/>
                  </a:lnTo>
                  <a:cubicBezTo>
                    <a:pt x="32797" y="7080"/>
                    <a:pt x="31703" y="7354"/>
                    <a:pt x="30609" y="7628"/>
                  </a:cubicBezTo>
                  <a:cubicBezTo>
                    <a:pt x="30761" y="7172"/>
                    <a:pt x="30882" y="6685"/>
                    <a:pt x="31065" y="6260"/>
                  </a:cubicBezTo>
                  <a:cubicBezTo>
                    <a:pt x="31308" y="5530"/>
                    <a:pt x="31642" y="4862"/>
                    <a:pt x="32037" y="4193"/>
                  </a:cubicBezTo>
                  <a:cubicBezTo>
                    <a:pt x="32078" y="4112"/>
                    <a:pt x="32010" y="4044"/>
                    <a:pt x="31943" y="4044"/>
                  </a:cubicBezTo>
                  <a:cubicBezTo>
                    <a:pt x="31909" y="4044"/>
                    <a:pt x="31875" y="4061"/>
                    <a:pt x="31855" y="4102"/>
                  </a:cubicBezTo>
                  <a:cubicBezTo>
                    <a:pt x="31216" y="5105"/>
                    <a:pt x="30396" y="6473"/>
                    <a:pt x="30274" y="7719"/>
                  </a:cubicBezTo>
                  <a:cubicBezTo>
                    <a:pt x="29514" y="7901"/>
                    <a:pt x="28754" y="8084"/>
                    <a:pt x="28025" y="8236"/>
                  </a:cubicBezTo>
                  <a:cubicBezTo>
                    <a:pt x="28450" y="5530"/>
                    <a:pt x="29545" y="2977"/>
                    <a:pt x="31247" y="819"/>
                  </a:cubicBezTo>
                  <a:cubicBezTo>
                    <a:pt x="31292" y="751"/>
                    <a:pt x="31235" y="665"/>
                    <a:pt x="31178" y="665"/>
                  </a:cubicBezTo>
                  <a:cubicBezTo>
                    <a:pt x="31159" y="665"/>
                    <a:pt x="31141" y="675"/>
                    <a:pt x="31125" y="697"/>
                  </a:cubicBezTo>
                  <a:cubicBezTo>
                    <a:pt x="29241" y="2825"/>
                    <a:pt x="28025" y="5500"/>
                    <a:pt x="27660" y="8327"/>
                  </a:cubicBezTo>
                  <a:cubicBezTo>
                    <a:pt x="26657" y="8539"/>
                    <a:pt x="25624" y="8722"/>
                    <a:pt x="24590" y="8904"/>
                  </a:cubicBezTo>
                  <a:cubicBezTo>
                    <a:pt x="24864" y="8509"/>
                    <a:pt x="25046" y="8053"/>
                    <a:pt x="25198" y="7597"/>
                  </a:cubicBezTo>
                  <a:cubicBezTo>
                    <a:pt x="25532" y="6503"/>
                    <a:pt x="25928" y="5470"/>
                    <a:pt x="26414" y="4466"/>
                  </a:cubicBezTo>
                  <a:cubicBezTo>
                    <a:pt x="26435" y="4423"/>
                    <a:pt x="26396" y="4380"/>
                    <a:pt x="26361" y="4380"/>
                  </a:cubicBezTo>
                  <a:cubicBezTo>
                    <a:pt x="26346" y="4380"/>
                    <a:pt x="26332" y="4388"/>
                    <a:pt x="26323" y="4406"/>
                  </a:cubicBezTo>
                  <a:cubicBezTo>
                    <a:pt x="25897" y="5074"/>
                    <a:pt x="25532" y="5804"/>
                    <a:pt x="25259" y="6564"/>
                  </a:cubicBezTo>
                  <a:cubicBezTo>
                    <a:pt x="24955" y="7324"/>
                    <a:pt x="24742" y="8418"/>
                    <a:pt x="24104" y="8995"/>
                  </a:cubicBezTo>
                  <a:cubicBezTo>
                    <a:pt x="23648" y="9087"/>
                    <a:pt x="23162" y="9147"/>
                    <a:pt x="22675" y="9239"/>
                  </a:cubicBezTo>
                  <a:lnTo>
                    <a:pt x="21459" y="9391"/>
                  </a:lnTo>
                  <a:cubicBezTo>
                    <a:pt x="22280" y="8327"/>
                    <a:pt x="22615" y="6929"/>
                    <a:pt x="23162" y="5713"/>
                  </a:cubicBezTo>
                  <a:cubicBezTo>
                    <a:pt x="23830" y="4011"/>
                    <a:pt x="24864" y="2430"/>
                    <a:pt x="26140" y="1123"/>
                  </a:cubicBezTo>
                  <a:cubicBezTo>
                    <a:pt x="26187" y="1076"/>
                    <a:pt x="26144" y="1012"/>
                    <a:pt x="26094" y="1012"/>
                  </a:cubicBezTo>
                  <a:cubicBezTo>
                    <a:pt x="26079" y="1012"/>
                    <a:pt x="26063" y="1018"/>
                    <a:pt x="26049" y="1032"/>
                  </a:cubicBezTo>
                  <a:cubicBezTo>
                    <a:pt x="24925" y="2035"/>
                    <a:pt x="24013" y="3281"/>
                    <a:pt x="23344" y="4649"/>
                  </a:cubicBezTo>
                  <a:cubicBezTo>
                    <a:pt x="22554" y="6229"/>
                    <a:pt x="22098" y="7992"/>
                    <a:pt x="21034" y="9451"/>
                  </a:cubicBezTo>
                  <a:cubicBezTo>
                    <a:pt x="19757" y="9634"/>
                    <a:pt x="18481" y="9786"/>
                    <a:pt x="17174" y="9877"/>
                  </a:cubicBezTo>
                  <a:cubicBezTo>
                    <a:pt x="18177" y="8813"/>
                    <a:pt x="18541" y="7354"/>
                    <a:pt x="18937" y="5956"/>
                  </a:cubicBezTo>
                  <a:cubicBezTo>
                    <a:pt x="19514" y="3859"/>
                    <a:pt x="20244" y="1761"/>
                    <a:pt x="21703" y="150"/>
                  </a:cubicBezTo>
                  <a:cubicBezTo>
                    <a:pt x="21774" y="103"/>
                    <a:pt x="21716" y="0"/>
                    <a:pt x="216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13"/>
          <p:cNvSpPr txBox="1">
            <a:spLocks noGrp="1"/>
          </p:cNvSpPr>
          <p:nvPr>
            <p:ph type="title"/>
          </p:nvPr>
        </p:nvSpPr>
        <p:spPr>
          <a:xfrm>
            <a:off x="1620750" y="1768250"/>
            <a:ext cx="2768400" cy="420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700"/>
              <a:buNone/>
              <a:defRPr sz="2800">
                <a:solidFill>
                  <a:schemeClr val="dk2"/>
                </a:solidFill>
              </a:defRPr>
            </a:lvl1pPr>
            <a:lvl2pPr lvl="1" algn="ctr" rtl="0">
              <a:spcBef>
                <a:spcPts val="0"/>
              </a:spcBef>
              <a:spcAft>
                <a:spcPts val="0"/>
              </a:spcAft>
              <a:buSzPts val="2700"/>
              <a:buNone/>
              <a:defRPr sz="2700"/>
            </a:lvl2pPr>
            <a:lvl3pPr lvl="2" algn="ctr" rtl="0">
              <a:spcBef>
                <a:spcPts val="0"/>
              </a:spcBef>
              <a:spcAft>
                <a:spcPts val="0"/>
              </a:spcAft>
              <a:buSzPts val="2700"/>
              <a:buNone/>
              <a:defRPr sz="2700"/>
            </a:lvl3pPr>
            <a:lvl4pPr lvl="3" algn="ctr" rtl="0">
              <a:spcBef>
                <a:spcPts val="0"/>
              </a:spcBef>
              <a:spcAft>
                <a:spcPts val="0"/>
              </a:spcAft>
              <a:buSzPts val="2700"/>
              <a:buNone/>
              <a:defRPr sz="2700"/>
            </a:lvl4pPr>
            <a:lvl5pPr lvl="4" algn="ctr" rtl="0">
              <a:spcBef>
                <a:spcPts val="0"/>
              </a:spcBef>
              <a:spcAft>
                <a:spcPts val="0"/>
              </a:spcAft>
              <a:buSzPts val="2700"/>
              <a:buNone/>
              <a:defRPr sz="2700"/>
            </a:lvl5pPr>
            <a:lvl6pPr lvl="5" algn="ctr" rtl="0">
              <a:spcBef>
                <a:spcPts val="0"/>
              </a:spcBef>
              <a:spcAft>
                <a:spcPts val="0"/>
              </a:spcAft>
              <a:buSzPts val="2700"/>
              <a:buNone/>
              <a:defRPr sz="2700"/>
            </a:lvl6pPr>
            <a:lvl7pPr lvl="6" algn="ctr" rtl="0">
              <a:spcBef>
                <a:spcPts val="0"/>
              </a:spcBef>
              <a:spcAft>
                <a:spcPts val="0"/>
              </a:spcAft>
              <a:buSzPts val="2700"/>
              <a:buNone/>
              <a:defRPr sz="2700"/>
            </a:lvl7pPr>
            <a:lvl8pPr lvl="7" algn="ctr" rtl="0">
              <a:spcBef>
                <a:spcPts val="0"/>
              </a:spcBef>
              <a:spcAft>
                <a:spcPts val="0"/>
              </a:spcAft>
              <a:buSzPts val="2700"/>
              <a:buNone/>
              <a:defRPr sz="2700"/>
            </a:lvl8pPr>
            <a:lvl9pPr lvl="8" algn="ctr" rtl="0">
              <a:spcBef>
                <a:spcPts val="0"/>
              </a:spcBef>
              <a:spcAft>
                <a:spcPts val="0"/>
              </a:spcAft>
              <a:buSzPts val="2700"/>
              <a:buNone/>
              <a:defRPr sz="2700"/>
            </a:lvl9pPr>
          </a:lstStyle>
          <a:p>
            <a:endParaRPr/>
          </a:p>
        </p:txBody>
      </p:sp>
      <p:sp>
        <p:nvSpPr>
          <p:cNvPr id="145" name="Google Shape;145;p13"/>
          <p:cNvSpPr txBox="1">
            <a:spLocks noGrp="1"/>
          </p:cNvSpPr>
          <p:nvPr>
            <p:ph type="subTitle" idx="1"/>
          </p:nvPr>
        </p:nvSpPr>
        <p:spPr>
          <a:xfrm>
            <a:off x="1620751" y="2238283"/>
            <a:ext cx="27684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46" name="Google Shape;146;p13"/>
          <p:cNvSpPr txBox="1">
            <a:spLocks noGrp="1"/>
          </p:cNvSpPr>
          <p:nvPr>
            <p:ph type="title" idx="2"/>
          </p:nvPr>
        </p:nvSpPr>
        <p:spPr>
          <a:xfrm>
            <a:off x="1620764" y="3265095"/>
            <a:ext cx="2768400" cy="420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700"/>
              <a:buNone/>
              <a:defRPr sz="2800">
                <a:solidFill>
                  <a:schemeClr val="dk2"/>
                </a:solidFill>
              </a:defRPr>
            </a:lvl1pPr>
            <a:lvl2pPr lvl="1" algn="ctr" rtl="0">
              <a:spcBef>
                <a:spcPts val="0"/>
              </a:spcBef>
              <a:spcAft>
                <a:spcPts val="0"/>
              </a:spcAft>
              <a:buSzPts val="2700"/>
              <a:buNone/>
              <a:defRPr sz="2700"/>
            </a:lvl2pPr>
            <a:lvl3pPr lvl="2" algn="ctr" rtl="0">
              <a:spcBef>
                <a:spcPts val="0"/>
              </a:spcBef>
              <a:spcAft>
                <a:spcPts val="0"/>
              </a:spcAft>
              <a:buSzPts val="2700"/>
              <a:buNone/>
              <a:defRPr sz="2700"/>
            </a:lvl3pPr>
            <a:lvl4pPr lvl="3" algn="ctr" rtl="0">
              <a:spcBef>
                <a:spcPts val="0"/>
              </a:spcBef>
              <a:spcAft>
                <a:spcPts val="0"/>
              </a:spcAft>
              <a:buSzPts val="2700"/>
              <a:buNone/>
              <a:defRPr sz="2700"/>
            </a:lvl4pPr>
            <a:lvl5pPr lvl="4" algn="ctr" rtl="0">
              <a:spcBef>
                <a:spcPts val="0"/>
              </a:spcBef>
              <a:spcAft>
                <a:spcPts val="0"/>
              </a:spcAft>
              <a:buSzPts val="2700"/>
              <a:buNone/>
              <a:defRPr sz="2700"/>
            </a:lvl5pPr>
            <a:lvl6pPr lvl="5" algn="ctr" rtl="0">
              <a:spcBef>
                <a:spcPts val="0"/>
              </a:spcBef>
              <a:spcAft>
                <a:spcPts val="0"/>
              </a:spcAft>
              <a:buSzPts val="2700"/>
              <a:buNone/>
              <a:defRPr sz="2700"/>
            </a:lvl6pPr>
            <a:lvl7pPr lvl="6" algn="ctr" rtl="0">
              <a:spcBef>
                <a:spcPts val="0"/>
              </a:spcBef>
              <a:spcAft>
                <a:spcPts val="0"/>
              </a:spcAft>
              <a:buSzPts val="2700"/>
              <a:buNone/>
              <a:defRPr sz="2700"/>
            </a:lvl7pPr>
            <a:lvl8pPr lvl="7" algn="ctr" rtl="0">
              <a:spcBef>
                <a:spcPts val="0"/>
              </a:spcBef>
              <a:spcAft>
                <a:spcPts val="0"/>
              </a:spcAft>
              <a:buSzPts val="2700"/>
              <a:buNone/>
              <a:defRPr sz="2700"/>
            </a:lvl8pPr>
            <a:lvl9pPr lvl="8" algn="ctr" rtl="0">
              <a:spcBef>
                <a:spcPts val="0"/>
              </a:spcBef>
              <a:spcAft>
                <a:spcPts val="0"/>
              </a:spcAft>
              <a:buSzPts val="2700"/>
              <a:buNone/>
              <a:defRPr sz="2700"/>
            </a:lvl9pPr>
          </a:lstStyle>
          <a:p>
            <a:endParaRPr/>
          </a:p>
        </p:txBody>
      </p:sp>
      <p:sp>
        <p:nvSpPr>
          <p:cNvPr id="147" name="Google Shape;147;p13"/>
          <p:cNvSpPr txBox="1">
            <a:spLocks noGrp="1"/>
          </p:cNvSpPr>
          <p:nvPr>
            <p:ph type="subTitle" idx="3"/>
          </p:nvPr>
        </p:nvSpPr>
        <p:spPr>
          <a:xfrm>
            <a:off x="1620751" y="3735125"/>
            <a:ext cx="27684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48" name="Google Shape;148;p13"/>
          <p:cNvSpPr txBox="1">
            <a:spLocks noGrp="1"/>
          </p:cNvSpPr>
          <p:nvPr>
            <p:ph type="title" idx="4"/>
          </p:nvPr>
        </p:nvSpPr>
        <p:spPr>
          <a:xfrm>
            <a:off x="5776800" y="1768250"/>
            <a:ext cx="2768400" cy="420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700"/>
              <a:buNone/>
              <a:defRPr sz="2800">
                <a:solidFill>
                  <a:schemeClr val="dk2"/>
                </a:solidFill>
              </a:defRPr>
            </a:lvl1pPr>
            <a:lvl2pPr lvl="1" algn="ctr" rtl="0">
              <a:spcBef>
                <a:spcPts val="0"/>
              </a:spcBef>
              <a:spcAft>
                <a:spcPts val="0"/>
              </a:spcAft>
              <a:buSzPts val="2700"/>
              <a:buNone/>
              <a:defRPr sz="2700"/>
            </a:lvl2pPr>
            <a:lvl3pPr lvl="2" algn="ctr" rtl="0">
              <a:spcBef>
                <a:spcPts val="0"/>
              </a:spcBef>
              <a:spcAft>
                <a:spcPts val="0"/>
              </a:spcAft>
              <a:buSzPts val="2700"/>
              <a:buNone/>
              <a:defRPr sz="2700"/>
            </a:lvl3pPr>
            <a:lvl4pPr lvl="3" algn="ctr" rtl="0">
              <a:spcBef>
                <a:spcPts val="0"/>
              </a:spcBef>
              <a:spcAft>
                <a:spcPts val="0"/>
              </a:spcAft>
              <a:buSzPts val="2700"/>
              <a:buNone/>
              <a:defRPr sz="2700"/>
            </a:lvl4pPr>
            <a:lvl5pPr lvl="4" algn="ctr" rtl="0">
              <a:spcBef>
                <a:spcPts val="0"/>
              </a:spcBef>
              <a:spcAft>
                <a:spcPts val="0"/>
              </a:spcAft>
              <a:buSzPts val="2700"/>
              <a:buNone/>
              <a:defRPr sz="2700"/>
            </a:lvl5pPr>
            <a:lvl6pPr lvl="5" algn="ctr" rtl="0">
              <a:spcBef>
                <a:spcPts val="0"/>
              </a:spcBef>
              <a:spcAft>
                <a:spcPts val="0"/>
              </a:spcAft>
              <a:buSzPts val="2700"/>
              <a:buNone/>
              <a:defRPr sz="2700"/>
            </a:lvl6pPr>
            <a:lvl7pPr lvl="6" algn="ctr" rtl="0">
              <a:spcBef>
                <a:spcPts val="0"/>
              </a:spcBef>
              <a:spcAft>
                <a:spcPts val="0"/>
              </a:spcAft>
              <a:buSzPts val="2700"/>
              <a:buNone/>
              <a:defRPr sz="2700"/>
            </a:lvl7pPr>
            <a:lvl8pPr lvl="7" algn="ctr" rtl="0">
              <a:spcBef>
                <a:spcPts val="0"/>
              </a:spcBef>
              <a:spcAft>
                <a:spcPts val="0"/>
              </a:spcAft>
              <a:buSzPts val="2700"/>
              <a:buNone/>
              <a:defRPr sz="2700"/>
            </a:lvl8pPr>
            <a:lvl9pPr lvl="8" algn="ctr" rtl="0">
              <a:spcBef>
                <a:spcPts val="0"/>
              </a:spcBef>
              <a:spcAft>
                <a:spcPts val="0"/>
              </a:spcAft>
              <a:buSzPts val="2700"/>
              <a:buNone/>
              <a:defRPr sz="2700"/>
            </a:lvl9pPr>
          </a:lstStyle>
          <a:p>
            <a:endParaRPr/>
          </a:p>
        </p:txBody>
      </p:sp>
      <p:sp>
        <p:nvSpPr>
          <p:cNvPr id="149" name="Google Shape;149;p13"/>
          <p:cNvSpPr txBox="1">
            <a:spLocks noGrp="1"/>
          </p:cNvSpPr>
          <p:nvPr>
            <p:ph type="subTitle" idx="5"/>
          </p:nvPr>
        </p:nvSpPr>
        <p:spPr>
          <a:xfrm>
            <a:off x="5776800" y="2238283"/>
            <a:ext cx="27684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50" name="Google Shape;150;p13"/>
          <p:cNvSpPr txBox="1">
            <a:spLocks noGrp="1"/>
          </p:cNvSpPr>
          <p:nvPr>
            <p:ph type="title" idx="6"/>
          </p:nvPr>
        </p:nvSpPr>
        <p:spPr>
          <a:xfrm>
            <a:off x="5776800" y="3265095"/>
            <a:ext cx="2768400" cy="420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700"/>
              <a:buNone/>
              <a:defRPr sz="2800">
                <a:solidFill>
                  <a:schemeClr val="dk2"/>
                </a:solidFill>
              </a:defRPr>
            </a:lvl1pPr>
            <a:lvl2pPr lvl="1" algn="ctr" rtl="0">
              <a:spcBef>
                <a:spcPts val="0"/>
              </a:spcBef>
              <a:spcAft>
                <a:spcPts val="0"/>
              </a:spcAft>
              <a:buSzPts val="2700"/>
              <a:buNone/>
              <a:defRPr sz="2700"/>
            </a:lvl2pPr>
            <a:lvl3pPr lvl="2" algn="ctr" rtl="0">
              <a:spcBef>
                <a:spcPts val="0"/>
              </a:spcBef>
              <a:spcAft>
                <a:spcPts val="0"/>
              </a:spcAft>
              <a:buSzPts val="2700"/>
              <a:buNone/>
              <a:defRPr sz="2700"/>
            </a:lvl3pPr>
            <a:lvl4pPr lvl="3" algn="ctr" rtl="0">
              <a:spcBef>
                <a:spcPts val="0"/>
              </a:spcBef>
              <a:spcAft>
                <a:spcPts val="0"/>
              </a:spcAft>
              <a:buSzPts val="2700"/>
              <a:buNone/>
              <a:defRPr sz="2700"/>
            </a:lvl4pPr>
            <a:lvl5pPr lvl="4" algn="ctr" rtl="0">
              <a:spcBef>
                <a:spcPts val="0"/>
              </a:spcBef>
              <a:spcAft>
                <a:spcPts val="0"/>
              </a:spcAft>
              <a:buSzPts val="2700"/>
              <a:buNone/>
              <a:defRPr sz="2700"/>
            </a:lvl5pPr>
            <a:lvl6pPr lvl="5" algn="ctr" rtl="0">
              <a:spcBef>
                <a:spcPts val="0"/>
              </a:spcBef>
              <a:spcAft>
                <a:spcPts val="0"/>
              </a:spcAft>
              <a:buSzPts val="2700"/>
              <a:buNone/>
              <a:defRPr sz="2700"/>
            </a:lvl6pPr>
            <a:lvl7pPr lvl="6" algn="ctr" rtl="0">
              <a:spcBef>
                <a:spcPts val="0"/>
              </a:spcBef>
              <a:spcAft>
                <a:spcPts val="0"/>
              </a:spcAft>
              <a:buSzPts val="2700"/>
              <a:buNone/>
              <a:defRPr sz="2700"/>
            </a:lvl7pPr>
            <a:lvl8pPr lvl="7" algn="ctr" rtl="0">
              <a:spcBef>
                <a:spcPts val="0"/>
              </a:spcBef>
              <a:spcAft>
                <a:spcPts val="0"/>
              </a:spcAft>
              <a:buSzPts val="2700"/>
              <a:buNone/>
              <a:defRPr sz="2700"/>
            </a:lvl8pPr>
            <a:lvl9pPr lvl="8" algn="ctr" rtl="0">
              <a:spcBef>
                <a:spcPts val="0"/>
              </a:spcBef>
              <a:spcAft>
                <a:spcPts val="0"/>
              </a:spcAft>
              <a:buSzPts val="2700"/>
              <a:buNone/>
              <a:defRPr sz="2700"/>
            </a:lvl9pPr>
          </a:lstStyle>
          <a:p>
            <a:endParaRPr/>
          </a:p>
        </p:txBody>
      </p:sp>
      <p:sp>
        <p:nvSpPr>
          <p:cNvPr id="151" name="Google Shape;151;p13"/>
          <p:cNvSpPr txBox="1">
            <a:spLocks noGrp="1"/>
          </p:cNvSpPr>
          <p:nvPr>
            <p:ph type="subTitle" idx="7"/>
          </p:nvPr>
        </p:nvSpPr>
        <p:spPr>
          <a:xfrm>
            <a:off x="5776800" y="3735125"/>
            <a:ext cx="27684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52" name="Google Shape;152;p13"/>
          <p:cNvSpPr txBox="1">
            <a:spLocks noGrp="1"/>
          </p:cNvSpPr>
          <p:nvPr>
            <p:ph type="title" idx="8" hasCustomPrompt="1"/>
          </p:nvPr>
        </p:nvSpPr>
        <p:spPr>
          <a:xfrm>
            <a:off x="598800" y="1954243"/>
            <a:ext cx="983100" cy="81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2000"/>
              <a:buNone/>
              <a:defRPr sz="4500">
                <a:solidFill>
                  <a:schemeClr val="accent6"/>
                </a:solidFill>
              </a:defRPr>
            </a:lvl1pPr>
            <a:lvl2pPr lvl="1"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2pPr>
            <a:lvl3pPr lvl="2"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3pPr>
            <a:lvl4pPr lvl="3"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4pPr>
            <a:lvl5pPr lvl="4"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5pPr>
            <a:lvl6pPr lvl="5"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6pPr>
            <a:lvl7pPr lvl="6"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7pPr>
            <a:lvl8pPr lvl="7"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8pPr>
            <a:lvl9pPr lvl="8"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9pPr>
          </a:lstStyle>
          <a:p>
            <a:r>
              <a:t>xx%</a:t>
            </a:r>
          </a:p>
        </p:txBody>
      </p:sp>
      <p:sp>
        <p:nvSpPr>
          <p:cNvPr id="153" name="Google Shape;153;p13"/>
          <p:cNvSpPr txBox="1">
            <a:spLocks noGrp="1"/>
          </p:cNvSpPr>
          <p:nvPr>
            <p:ph type="title" idx="9" hasCustomPrompt="1"/>
          </p:nvPr>
        </p:nvSpPr>
        <p:spPr>
          <a:xfrm>
            <a:off x="598800" y="3440150"/>
            <a:ext cx="983100" cy="814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2000"/>
              <a:buNone/>
              <a:defRPr sz="4500">
                <a:solidFill>
                  <a:schemeClr val="accent6"/>
                </a:solidFill>
              </a:defRPr>
            </a:lvl1pPr>
            <a:lvl2pPr lvl="1"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2pPr>
            <a:lvl3pPr lvl="2"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3pPr>
            <a:lvl4pPr lvl="3"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4pPr>
            <a:lvl5pPr lvl="4"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5pPr>
            <a:lvl6pPr lvl="5"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6pPr>
            <a:lvl7pPr lvl="6"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7pPr>
            <a:lvl8pPr lvl="7"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8pPr>
            <a:lvl9pPr lvl="8"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9pPr>
          </a:lstStyle>
          <a:p>
            <a:r>
              <a:t>xx%</a:t>
            </a:r>
          </a:p>
        </p:txBody>
      </p:sp>
      <p:sp>
        <p:nvSpPr>
          <p:cNvPr id="154" name="Google Shape;154;p13"/>
          <p:cNvSpPr txBox="1">
            <a:spLocks noGrp="1"/>
          </p:cNvSpPr>
          <p:nvPr>
            <p:ph type="title" idx="13" hasCustomPrompt="1"/>
          </p:nvPr>
        </p:nvSpPr>
        <p:spPr>
          <a:xfrm>
            <a:off x="4749750" y="1954243"/>
            <a:ext cx="983100" cy="81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2000"/>
              <a:buNone/>
              <a:defRPr sz="4500">
                <a:solidFill>
                  <a:schemeClr val="accent6"/>
                </a:solidFill>
              </a:defRPr>
            </a:lvl1pPr>
            <a:lvl2pPr lvl="1"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2pPr>
            <a:lvl3pPr lvl="2"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3pPr>
            <a:lvl4pPr lvl="3"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4pPr>
            <a:lvl5pPr lvl="4"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5pPr>
            <a:lvl6pPr lvl="5"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6pPr>
            <a:lvl7pPr lvl="6"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7pPr>
            <a:lvl8pPr lvl="7"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8pPr>
            <a:lvl9pPr lvl="8"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9pPr>
          </a:lstStyle>
          <a:p>
            <a:r>
              <a:t>xx%</a:t>
            </a:r>
          </a:p>
        </p:txBody>
      </p:sp>
      <p:sp>
        <p:nvSpPr>
          <p:cNvPr id="155" name="Google Shape;155;p13"/>
          <p:cNvSpPr txBox="1">
            <a:spLocks noGrp="1"/>
          </p:cNvSpPr>
          <p:nvPr>
            <p:ph type="title" idx="14" hasCustomPrompt="1"/>
          </p:nvPr>
        </p:nvSpPr>
        <p:spPr>
          <a:xfrm>
            <a:off x="4749750" y="3440150"/>
            <a:ext cx="983100" cy="814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2000"/>
              <a:buNone/>
              <a:defRPr sz="4500">
                <a:solidFill>
                  <a:schemeClr val="accent6"/>
                </a:solidFill>
              </a:defRPr>
            </a:lvl1pPr>
            <a:lvl2pPr lvl="1"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2pPr>
            <a:lvl3pPr lvl="2"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3pPr>
            <a:lvl4pPr lvl="3"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4pPr>
            <a:lvl5pPr lvl="4"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5pPr>
            <a:lvl6pPr lvl="5"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6pPr>
            <a:lvl7pPr lvl="6"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7pPr>
            <a:lvl8pPr lvl="7"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8pPr>
            <a:lvl9pPr lvl="8" algn="ctr" rtl="0">
              <a:spcBef>
                <a:spcPts val="0"/>
              </a:spcBef>
              <a:spcAft>
                <a:spcPts val="0"/>
              </a:spcAft>
              <a:buClr>
                <a:schemeClr val="accent5"/>
              </a:buClr>
              <a:buSzPts val="2000"/>
              <a:buFont typeface="Raleway"/>
              <a:buNone/>
              <a:defRPr sz="2000" b="1">
                <a:solidFill>
                  <a:schemeClr val="accent5"/>
                </a:solidFill>
                <a:latin typeface="Raleway"/>
                <a:ea typeface="Raleway"/>
                <a:cs typeface="Raleway"/>
                <a:sym typeface="Raleway"/>
              </a:defRPr>
            </a:lvl9pPr>
          </a:lstStyle>
          <a:p>
            <a:r>
              <a:t>xx%</a:t>
            </a:r>
          </a:p>
        </p:txBody>
      </p:sp>
      <p:sp>
        <p:nvSpPr>
          <p:cNvPr id="156" name="Google Shape;156;p13"/>
          <p:cNvSpPr txBox="1">
            <a:spLocks noGrp="1"/>
          </p:cNvSpPr>
          <p:nvPr>
            <p:ph type="title" idx="15"/>
          </p:nvPr>
        </p:nvSpPr>
        <p:spPr>
          <a:xfrm>
            <a:off x="713100" y="368825"/>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171"/>
        <p:cNvGrpSpPr/>
        <p:nvPr/>
      </p:nvGrpSpPr>
      <p:grpSpPr>
        <a:xfrm>
          <a:off x="0" y="0"/>
          <a:ext cx="0" cy="0"/>
          <a:chOff x="0" y="0"/>
          <a:chExt cx="0" cy="0"/>
        </a:xfrm>
      </p:grpSpPr>
      <p:sp>
        <p:nvSpPr>
          <p:cNvPr id="172" name="Google Shape;172;p15"/>
          <p:cNvSpPr/>
          <p:nvPr/>
        </p:nvSpPr>
        <p:spPr>
          <a:xfrm rot="-8100000">
            <a:off x="594727" y="-1647488"/>
            <a:ext cx="8041533" cy="7564271"/>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7562907" y="351178"/>
            <a:ext cx="1090189" cy="439686"/>
          </a:xfrm>
          <a:custGeom>
            <a:avLst/>
            <a:gdLst/>
            <a:ahLst/>
            <a:cxnLst/>
            <a:rect l="l" t="t" r="r" b="b"/>
            <a:pathLst>
              <a:path w="27661" h="11156" extrusionOk="0">
                <a:moveTo>
                  <a:pt x="15411" y="0"/>
                </a:moveTo>
                <a:cubicBezTo>
                  <a:pt x="14256" y="0"/>
                  <a:pt x="13192" y="790"/>
                  <a:pt x="12463" y="2037"/>
                </a:cubicBezTo>
                <a:cubicBezTo>
                  <a:pt x="11916" y="1763"/>
                  <a:pt x="11308" y="1641"/>
                  <a:pt x="10730" y="1611"/>
                </a:cubicBezTo>
                <a:cubicBezTo>
                  <a:pt x="8663" y="1611"/>
                  <a:pt x="6900" y="3313"/>
                  <a:pt x="6171" y="5684"/>
                </a:cubicBezTo>
                <a:cubicBezTo>
                  <a:pt x="5654" y="5471"/>
                  <a:pt x="5107" y="5350"/>
                  <a:pt x="4560" y="5350"/>
                </a:cubicBezTo>
                <a:cubicBezTo>
                  <a:pt x="3375" y="5380"/>
                  <a:pt x="2219" y="5897"/>
                  <a:pt x="1429" y="6839"/>
                </a:cubicBezTo>
                <a:cubicBezTo>
                  <a:pt x="1" y="8420"/>
                  <a:pt x="1064" y="11155"/>
                  <a:pt x="3101" y="11155"/>
                </a:cubicBezTo>
                <a:lnTo>
                  <a:pt x="24408" y="11155"/>
                </a:lnTo>
                <a:cubicBezTo>
                  <a:pt x="27144" y="11155"/>
                  <a:pt x="27661" y="6809"/>
                  <a:pt x="25016" y="6140"/>
                </a:cubicBezTo>
                <a:cubicBezTo>
                  <a:pt x="24834" y="6110"/>
                  <a:pt x="24652" y="6079"/>
                  <a:pt x="24469" y="6049"/>
                </a:cubicBezTo>
                <a:cubicBezTo>
                  <a:pt x="23952" y="3374"/>
                  <a:pt x="22402" y="1398"/>
                  <a:pt x="20548" y="1398"/>
                </a:cubicBezTo>
                <a:cubicBezTo>
                  <a:pt x="19788" y="1398"/>
                  <a:pt x="19059" y="1733"/>
                  <a:pt x="18512" y="2280"/>
                </a:cubicBezTo>
                <a:cubicBezTo>
                  <a:pt x="17752" y="882"/>
                  <a:pt x="16657" y="0"/>
                  <a:pt x="15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415326" y="539501"/>
            <a:ext cx="1196432" cy="43969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txBox="1">
            <a:spLocks noGrp="1"/>
          </p:cNvSpPr>
          <p:nvPr>
            <p:ph type="title"/>
          </p:nvPr>
        </p:nvSpPr>
        <p:spPr>
          <a:xfrm>
            <a:off x="2391900" y="3290788"/>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76" name="Google Shape;176;p15"/>
          <p:cNvSpPr txBox="1">
            <a:spLocks noGrp="1"/>
          </p:cNvSpPr>
          <p:nvPr>
            <p:ph type="subTitle" idx="1"/>
          </p:nvPr>
        </p:nvSpPr>
        <p:spPr>
          <a:xfrm>
            <a:off x="838200" y="1394100"/>
            <a:ext cx="7554600" cy="178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23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
  <p:cSld name="CUSTOM_6_1">
    <p:spTree>
      <p:nvGrpSpPr>
        <p:cNvPr id="1" name="Shape 307"/>
        <p:cNvGrpSpPr/>
        <p:nvPr/>
      </p:nvGrpSpPr>
      <p:grpSpPr>
        <a:xfrm>
          <a:off x="0" y="0"/>
          <a:ext cx="0" cy="0"/>
          <a:chOff x="0" y="0"/>
          <a:chExt cx="0" cy="0"/>
        </a:xfrm>
      </p:grpSpPr>
      <p:sp>
        <p:nvSpPr>
          <p:cNvPr id="308" name="Google Shape;308;p21"/>
          <p:cNvSpPr/>
          <p:nvPr/>
        </p:nvSpPr>
        <p:spPr>
          <a:xfrm rot="-9882091">
            <a:off x="3569485" y="520283"/>
            <a:ext cx="6195126" cy="4754992"/>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1"/>
          <p:cNvSpPr/>
          <p:nvPr/>
        </p:nvSpPr>
        <p:spPr>
          <a:xfrm>
            <a:off x="8325463" y="2325542"/>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1"/>
          <p:cNvSpPr txBox="1">
            <a:spLocks noGrp="1"/>
          </p:cNvSpPr>
          <p:nvPr>
            <p:ph type="title"/>
          </p:nvPr>
        </p:nvSpPr>
        <p:spPr>
          <a:xfrm>
            <a:off x="720000" y="369113"/>
            <a:ext cx="4880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1" name="Google Shape;311;p21"/>
          <p:cNvSpPr txBox="1">
            <a:spLocks noGrp="1"/>
          </p:cNvSpPr>
          <p:nvPr>
            <p:ph type="body" idx="1"/>
          </p:nvPr>
        </p:nvSpPr>
        <p:spPr>
          <a:xfrm>
            <a:off x="720000" y="1621399"/>
            <a:ext cx="3258900" cy="29778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SzPts val="15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12" name="Google Shape;312;p21"/>
          <p:cNvSpPr/>
          <p:nvPr/>
        </p:nvSpPr>
        <p:spPr>
          <a:xfrm>
            <a:off x="168132" y="4599203"/>
            <a:ext cx="1090189" cy="439686"/>
          </a:xfrm>
          <a:custGeom>
            <a:avLst/>
            <a:gdLst/>
            <a:ahLst/>
            <a:cxnLst/>
            <a:rect l="l" t="t" r="r" b="b"/>
            <a:pathLst>
              <a:path w="27661" h="11156" extrusionOk="0">
                <a:moveTo>
                  <a:pt x="15411" y="0"/>
                </a:moveTo>
                <a:cubicBezTo>
                  <a:pt x="14256" y="0"/>
                  <a:pt x="13192" y="790"/>
                  <a:pt x="12463" y="2037"/>
                </a:cubicBezTo>
                <a:cubicBezTo>
                  <a:pt x="11916" y="1763"/>
                  <a:pt x="11308" y="1641"/>
                  <a:pt x="10730" y="1611"/>
                </a:cubicBezTo>
                <a:cubicBezTo>
                  <a:pt x="8663" y="1611"/>
                  <a:pt x="6900" y="3313"/>
                  <a:pt x="6171" y="5684"/>
                </a:cubicBezTo>
                <a:cubicBezTo>
                  <a:pt x="5654" y="5471"/>
                  <a:pt x="5107" y="5350"/>
                  <a:pt x="4560" y="5350"/>
                </a:cubicBezTo>
                <a:cubicBezTo>
                  <a:pt x="3375" y="5380"/>
                  <a:pt x="2219" y="5897"/>
                  <a:pt x="1429" y="6839"/>
                </a:cubicBezTo>
                <a:cubicBezTo>
                  <a:pt x="1" y="8420"/>
                  <a:pt x="1064" y="11155"/>
                  <a:pt x="3101" y="11155"/>
                </a:cubicBezTo>
                <a:lnTo>
                  <a:pt x="24408" y="11155"/>
                </a:lnTo>
                <a:cubicBezTo>
                  <a:pt x="27144" y="11155"/>
                  <a:pt x="27661" y="6809"/>
                  <a:pt x="25016" y="6140"/>
                </a:cubicBezTo>
                <a:cubicBezTo>
                  <a:pt x="24834" y="6110"/>
                  <a:pt x="24652" y="6079"/>
                  <a:pt x="24469" y="6049"/>
                </a:cubicBezTo>
                <a:cubicBezTo>
                  <a:pt x="23952" y="3374"/>
                  <a:pt x="22402" y="1398"/>
                  <a:pt x="20548" y="1398"/>
                </a:cubicBezTo>
                <a:cubicBezTo>
                  <a:pt x="19788" y="1398"/>
                  <a:pt x="19059" y="1733"/>
                  <a:pt x="18512" y="2280"/>
                </a:cubicBezTo>
                <a:cubicBezTo>
                  <a:pt x="17752" y="882"/>
                  <a:pt x="16657" y="0"/>
                  <a:pt x="15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351"/>
        <p:cNvGrpSpPr/>
        <p:nvPr/>
      </p:nvGrpSpPr>
      <p:grpSpPr>
        <a:xfrm>
          <a:off x="0" y="0"/>
          <a:ext cx="0" cy="0"/>
          <a:chOff x="0" y="0"/>
          <a:chExt cx="0" cy="0"/>
        </a:xfrm>
      </p:grpSpPr>
      <p:sp>
        <p:nvSpPr>
          <p:cNvPr id="352" name="Google Shape;352;p23"/>
          <p:cNvSpPr/>
          <p:nvPr/>
        </p:nvSpPr>
        <p:spPr>
          <a:xfrm rot="1494765">
            <a:off x="-6507120" y="-2838338"/>
            <a:ext cx="8041299" cy="7564157"/>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rot="-559858">
            <a:off x="7706834" y="-1422894"/>
            <a:ext cx="8041310" cy="7564226"/>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p:nvPr/>
        </p:nvSpPr>
        <p:spPr>
          <a:xfrm>
            <a:off x="8330225" y="4487267"/>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1" y="435326"/>
            <a:ext cx="1196432" cy="43969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rot="-8742074">
            <a:off x="-390062" y="4005049"/>
            <a:ext cx="1976552" cy="1188510"/>
          </a:xfrm>
          <a:custGeom>
            <a:avLst/>
            <a:gdLst/>
            <a:ahLst/>
            <a:cxnLst/>
            <a:rect l="l" t="t" r="r" b="b"/>
            <a:pathLst>
              <a:path w="43700" h="26277" extrusionOk="0">
                <a:moveTo>
                  <a:pt x="19535" y="18890"/>
                </a:moveTo>
                <a:cubicBezTo>
                  <a:pt x="19533" y="18890"/>
                  <a:pt x="19531" y="18891"/>
                  <a:pt x="19528" y="18891"/>
                </a:cubicBezTo>
                <a:lnTo>
                  <a:pt x="19528" y="18891"/>
                </a:lnTo>
                <a:cubicBezTo>
                  <a:pt x="19528" y="18891"/>
                  <a:pt x="19529" y="18892"/>
                  <a:pt x="19529" y="18892"/>
                </a:cubicBezTo>
                <a:cubicBezTo>
                  <a:pt x="19531" y="18892"/>
                  <a:pt x="19533" y="18891"/>
                  <a:pt x="19535" y="18890"/>
                </a:cubicBezTo>
                <a:close/>
                <a:moveTo>
                  <a:pt x="26769" y="22294"/>
                </a:moveTo>
                <a:cubicBezTo>
                  <a:pt x="26768" y="22294"/>
                  <a:pt x="26766" y="22294"/>
                  <a:pt x="26765" y="22294"/>
                </a:cubicBezTo>
                <a:cubicBezTo>
                  <a:pt x="26765" y="22294"/>
                  <a:pt x="26765" y="22294"/>
                  <a:pt x="26764" y="22294"/>
                </a:cubicBezTo>
                <a:lnTo>
                  <a:pt x="26764" y="22294"/>
                </a:lnTo>
                <a:cubicBezTo>
                  <a:pt x="26765" y="22295"/>
                  <a:pt x="26766" y="22295"/>
                  <a:pt x="26766" y="22295"/>
                </a:cubicBezTo>
                <a:cubicBezTo>
                  <a:pt x="26767" y="22295"/>
                  <a:pt x="26768" y="22294"/>
                  <a:pt x="26769" y="22294"/>
                </a:cubicBezTo>
                <a:close/>
                <a:moveTo>
                  <a:pt x="13017" y="1"/>
                </a:moveTo>
                <a:cubicBezTo>
                  <a:pt x="11472" y="1"/>
                  <a:pt x="9607" y="308"/>
                  <a:pt x="7954" y="1382"/>
                </a:cubicBezTo>
                <a:cubicBezTo>
                  <a:pt x="6161" y="2537"/>
                  <a:pt x="4428" y="3844"/>
                  <a:pt x="2817" y="5272"/>
                </a:cubicBezTo>
                <a:lnTo>
                  <a:pt x="2088" y="5880"/>
                </a:lnTo>
                <a:cubicBezTo>
                  <a:pt x="1480" y="5820"/>
                  <a:pt x="902" y="5789"/>
                  <a:pt x="294" y="5789"/>
                </a:cubicBezTo>
                <a:cubicBezTo>
                  <a:pt x="285" y="5788"/>
                  <a:pt x="277" y="5787"/>
                  <a:pt x="268" y="5787"/>
                </a:cubicBezTo>
                <a:cubicBezTo>
                  <a:pt x="47" y="5787"/>
                  <a:pt x="0" y="6155"/>
                  <a:pt x="264" y="6184"/>
                </a:cubicBezTo>
                <a:cubicBezTo>
                  <a:pt x="872" y="6275"/>
                  <a:pt x="1449" y="6336"/>
                  <a:pt x="2057" y="6427"/>
                </a:cubicBezTo>
                <a:lnTo>
                  <a:pt x="2148" y="6519"/>
                </a:lnTo>
                <a:cubicBezTo>
                  <a:pt x="2270" y="6671"/>
                  <a:pt x="2452" y="6914"/>
                  <a:pt x="2635" y="7157"/>
                </a:cubicBezTo>
                <a:cubicBezTo>
                  <a:pt x="3455" y="8251"/>
                  <a:pt x="4793" y="10196"/>
                  <a:pt x="6252" y="12324"/>
                </a:cubicBezTo>
                <a:cubicBezTo>
                  <a:pt x="8487" y="15559"/>
                  <a:pt x="12003" y="16461"/>
                  <a:pt x="12311" y="16461"/>
                </a:cubicBezTo>
                <a:cubicBezTo>
                  <a:pt x="12317" y="16461"/>
                  <a:pt x="12322" y="16461"/>
                  <a:pt x="12326" y="16460"/>
                </a:cubicBezTo>
                <a:lnTo>
                  <a:pt x="12326" y="16460"/>
                </a:lnTo>
                <a:cubicBezTo>
                  <a:pt x="12326" y="16460"/>
                  <a:pt x="12326" y="16460"/>
                  <a:pt x="12326" y="16460"/>
                </a:cubicBezTo>
                <a:cubicBezTo>
                  <a:pt x="12328" y="16460"/>
                  <a:pt x="12330" y="16459"/>
                  <a:pt x="12331" y="16458"/>
                </a:cubicBezTo>
                <a:lnTo>
                  <a:pt x="12331" y="16458"/>
                </a:lnTo>
                <a:cubicBezTo>
                  <a:pt x="12330" y="16459"/>
                  <a:pt x="12328" y="16459"/>
                  <a:pt x="12326" y="16460"/>
                </a:cubicBezTo>
                <a:lnTo>
                  <a:pt x="12326" y="16460"/>
                </a:lnTo>
                <a:cubicBezTo>
                  <a:pt x="12200" y="16447"/>
                  <a:pt x="10986" y="13362"/>
                  <a:pt x="8683" y="9953"/>
                </a:cubicBezTo>
                <a:cubicBezTo>
                  <a:pt x="7620" y="8434"/>
                  <a:pt x="6161" y="7309"/>
                  <a:pt x="4428" y="6701"/>
                </a:cubicBezTo>
                <a:lnTo>
                  <a:pt x="4428" y="6701"/>
                </a:lnTo>
                <a:cubicBezTo>
                  <a:pt x="5492" y="6853"/>
                  <a:pt x="6556" y="7035"/>
                  <a:pt x="7620" y="7218"/>
                </a:cubicBezTo>
                <a:cubicBezTo>
                  <a:pt x="8531" y="7400"/>
                  <a:pt x="9413" y="7582"/>
                  <a:pt x="10325" y="7765"/>
                </a:cubicBezTo>
                <a:cubicBezTo>
                  <a:pt x="10446" y="7947"/>
                  <a:pt x="10629" y="8221"/>
                  <a:pt x="10842" y="8586"/>
                </a:cubicBezTo>
                <a:cubicBezTo>
                  <a:pt x="11510" y="9771"/>
                  <a:pt x="12665" y="11838"/>
                  <a:pt x="13881" y="14118"/>
                </a:cubicBezTo>
                <a:cubicBezTo>
                  <a:pt x="15811" y="17622"/>
                  <a:pt x="19250" y="18892"/>
                  <a:pt x="19521" y="18892"/>
                </a:cubicBezTo>
                <a:cubicBezTo>
                  <a:pt x="19523" y="18892"/>
                  <a:pt x="19526" y="18892"/>
                  <a:pt x="19528" y="18891"/>
                </a:cubicBezTo>
                <a:lnTo>
                  <a:pt x="19528" y="18891"/>
                </a:lnTo>
                <a:cubicBezTo>
                  <a:pt x="19382" y="18870"/>
                  <a:pt x="18468" y="15665"/>
                  <a:pt x="16556" y="12020"/>
                </a:cubicBezTo>
                <a:cubicBezTo>
                  <a:pt x="15644" y="10409"/>
                  <a:pt x="14276" y="9133"/>
                  <a:pt x="12635" y="8342"/>
                </a:cubicBezTo>
                <a:lnTo>
                  <a:pt x="12635" y="8342"/>
                </a:lnTo>
                <a:cubicBezTo>
                  <a:pt x="13395" y="8525"/>
                  <a:pt x="14124" y="8707"/>
                  <a:pt x="14884" y="8920"/>
                </a:cubicBezTo>
                <a:cubicBezTo>
                  <a:pt x="16191" y="9315"/>
                  <a:pt x="17498" y="9710"/>
                  <a:pt x="18775" y="10166"/>
                </a:cubicBezTo>
                <a:lnTo>
                  <a:pt x="18775" y="10196"/>
                </a:lnTo>
                <a:lnTo>
                  <a:pt x="18805" y="10257"/>
                </a:lnTo>
                <a:cubicBezTo>
                  <a:pt x="18927" y="10470"/>
                  <a:pt x="19048" y="10713"/>
                  <a:pt x="19200" y="11017"/>
                </a:cubicBezTo>
                <a:cubicBezTo>
                  <a:pt x="19747" y="12294"/>
                  <a:pt x="20659" y="14482"/>
                  <a:pt x="21662" y="16884"/>
                </a:cubicBezTo>
                <a:cubicBezTo>
                  <a:pt x="23197" y="20615"/>
                  <a:pt x="26580" y="22291"/>
                  <a:pt x="26764" y="22294"/>
                </a:cubicBezTo>
                <a:lnTo>
                  <a:pt x="26764" y="22294"/>
                </a:lnTo>
                <a:cubicBezTo>
                  <a:pt x="26660" y="22252"/>
                  <a:pt x="26076" y="18951"/>
                  <a:pt x="24550" y="15121"/>
                </a:cubicBezTo>
                <a:cubicBezTo>
                  <a:pt x="23821" y="13388"/>
                  <a:pt x="22574" y="11929"/>
                  <a:pt x="20994" y="10956"/>
                </a:cubicBezTo>
                <a:lnTo>
                  <a:pt x="20994" y="10956"/>
                </a:lnTo>
                <a:cubicBezTo>
                  <a:pt x="22878" y="11655"/>
                  <a:pt x="24732" y="12446"/>
                  <a:pt x="26556" y="13297"/>
                </a:cubicBezTo>
                <a:lnTo>
                  <a:pt x="26647" y="13510"/>
                </a:lnTo>
                <a:cubicBezTo>
                  <a:pt x="26708" y="13692"/>
                  <a:pt x="26830" y="13966"/>
                  <a:pt x="26921" y="14270"/>
                </a:cubicBezTo>
                <a:cubicBezTo>
                  <a:pt x="27346" y="15577"/>
                  <a:pt x="28046" y="17856"/>
                  <a:pt x="28775" y="20349"/>
                </a:cubicBezTo>
                <a:cubicBezTo>
                  <a:pt x="29949" y="24231"/>
                  <a:pt x="33150" y="26266"/>
                  <a:pt x="33330" y="26276"/>
                </a:cubicBezTo>
                <a:lnTo>
                  <a:pt x="33330" y="26276"/>
                </a:lnTo>
                <a:cubicBezTo>
                  <a:pt x="33235" y="26229"/>
                  <a:pt x="32981" y="22868"/>
                  <a:pt x="31815" y="18890"/>
                </a:cubicBezTo>
                <a:cubicBezTo>
                  <a:pt x="31267" y="17066"/>
                  <a:pt x="30112" y="15455"/>
                  <a:pt x="28593" y="14300"/>
                </a:cubicBezTo>
                <a:lnTo>
                  <a:pt x="28593" y="14300"/>
                </a:lnTo>
                <a:lnTo>
                  <a:pt x="28745" y="14361"/>
                </a:lnTo>
                <a:cubicBezTo>
                  <a:pt x="29505" y="14756"/>
                  <a:pt x="30295" y="15181"/>
                  <a:pt x="31055" y="15607"/>
                </a:cubicBezTo>
                <a:cubicBezTo>
                  <a:pt x="31176" y="15759"/>
                  <a:pt x="31328" y="15941"/>
                  <a:pt x="31511" y="16154"/>
                </a:cubicBezTo>
                <a:lnTo>
                  <a:pt x="31602" y="16245"/>
                </a:lnTo>
                <a:cubicBezTo>
                  <a:pt x="33030" y="17917"/>
                  <a:pt x="34702" y="19437"/>
                  <a:pt x="36526" y="20713"/>
                </a:cubicBezTo>
                <a:cubicBezTo>
                  <a:pt x="38745" y="22172"/>
                  <a:pt x="41146" y="23297"/>
                  <a:pt x="43699" y="24026"/>
                </a:cubicBezTo>
                <a:cubicBezTo>
                  <a:pt x="42423" y="21564"/>
                  <a:pt x="40569" y="19437"/>
                  <a:pt x="38289" y="17856"/>
                </a:cubicBezTo>
                <a:cubicBezTo>
                  <a:pt x="36526" y="16671"/>
                  <a:pt x="34550" y="15850"/>
                  <a:pt x="32483" y="15425"/>
                </a:cubicBezTo>
                <a:cubicBezTo>
                  <a:pt x="31906" y="15333"/>
                  <a:pt x="31480" y="15273"/>
                  <a:pt x="31176" y="15242"/>
                </a:cubicBezTo>
                <a:lnTo>
                  <a:pt x="29748" y="14482"/>
                </a:lnTo>
                <a:cubicBezTo>
                  <a:pt x="29322" y="14270"/>
                  <a:pt x="28927" y="14057"/>
                  <a:pt x="28501" y="13844"/>
                </a:cubicBezTo>
                <a:lnTo>
                  <a:pt x="28501" y="13844"/>
                </a:lnTo>
                <a:cubicBezTo>
                  <a:pt x="29630" y="14208"/>
                  <a:pt x="30802" y="14387"/>
                  <a:pt x="31978" y="14387"/>
                </a:cubicBezTo>
                <a:cubicBezTo>
                  <a:pt x="32767" y="14387"/>
                  <a:pt x="33557" y="14306"/>
                  <a:pt x="34337" y="14148"/>
                </a:cubicBezTo>
                <a:cubicBezTo>
                  <a:pt x="38094" y="13244"/>
                  <a:pt x="41351" y="12524"/>
                  <a:pt x="41794" y="12524"/>
                </a:cubicBezTo>
                <a:cubicBezTo>
                  <a:pt x="41828" y="12524"/>
                  <a:pt x="41845" y="12528"/>
                  <a:pt x="41845" y="12537"/>
                </a:cubicBezTo>
                <a:cubicBezTo>
                  <a:pt x="41871" y="12408"/>
                  <a:pt x="38971" y="10336"/>
                  <a:pt x="35552" y="10336"/>
                </a:cubicBezTo>
                <a:cubicBezTo>
                  <a:pt x="34936" y="10336"/>
                  <a:pt x="34304" y="10404"/>
                  <a:pt x="33669" y="10561"/>
                </a:cubicBezTo>
                <a:cubicBezTo>
                  <a:pt x="31602" y="11078"/>
                  <a:pt x="29596" y="11747"/>
                  <a:pt x="27620" y="12567"/>
                </a:cubicBezTo>
                <a:lnTo>
                  <a:pt x="26951" y="12841"/>
                </a:lnTo>
                <a:lnTo>
                  <a:pt x="26678" y="12932"/>
                </a:lnTo>
                <a:cubicBezTo>
                  <a:pt x="25431" y="12355"/>
                  <a:pt x="24216" y="11807"/>
                  <a:pt x="22939" y="11291"/>
                </a:cubicBezTo>
                <a:cubicBezTo>
                  <a:pt x="22270" y="10987"/>
                  <a:pt x="21571" y="10713"/>
                  <a:pt x="20842" y="10440"/>
                </a:cubicBezTo>
                <a:lnTo>
                  <a:pt x="20842" y="10440"/>
                </a:lnTo>
                <a:cubicBezTo>
                  <a:pt x="21582" y="10592"/>
                  <a:pt x="22332" y="10668"/>
                  <a:pt x="23080" y="10668"/>
                </a:cubicBezTo>
                <a:cubicBezTo>
                  <a:pt x="24267" y="10668"/>
                  <a:pt x="25449" y="10478"/>
                  <a:pt x="26587" y="10105"/>
                </a:cubicBezTo>
                <a:cubicBezTo>
                  <a:pt x="30321" y="8773"/>
                  <a:pt x="33532" y="7635"/>
                  <a:pt x="33855" y="7635"/>
                </a:cubicBezTo>
                <a:cubicBezTo>
                  <a:pt x="33871" y="7635"/>
                  <a:pt x="33880" y="7637"/>
                  <a:pt x="33881" y="7643"/>
                </a:cubicBezTo>
                <a:cubicBezTo>
                  <a:pt x="33881" y="7550"/>
                  <a:pt x="31375" y="6124"/>
                  <a:pt x="28388" y="6124"/>
                </a:cubicBezTo>
                <a:cubicBezTo>
                  <a:pt x="27469" y="6124"/>
                  <a:pt x="26504" y="6259"/>
                  <a:pt x="25553" y="6610"/>
                </a:cubicBezTo>
                <a:cubicBezTo>
                  <a:pt x="23577" y="7370"/>
                  <a:pt x="21632" y="8251"/>
                  <a:pt x="19778" y="9285"/>
                </a:cubicBezTo>
                <a:lnTo>
                  <a:pt x="19109" y="9619"/>
                </a:lnTo>
                <a:lnTo>
                  <a:pt x="18927" y="9710"/>
                </a:lnTo>
                <a:lnTo>
                  <a:pt x="18866" y="9710"/>
                </a:lnTo>
                <a:cubicBezTo>
                  <a:pt x="16799" y="8981"/>
                  <a:pt x="14671" y="8373"/>
                  <a:pt x="12544" y="7826"/>
                </a:cubicBezTo>
                <a:lnTo>
                  <a:pt x="12544" y="7826"/>
                </a:lnTo>
                <a:cubicBezTo>
                  <a:pt x="12794" y="7842"/>
                  <a:pt x="13045" y="7850"/>
                  <a:pt x="13295" y="7850"/>
                </a:cubicBezTo>
                <a:cubicBezTo>
                  <a:pt x="14933" y="7850"/>
                  <a:pt x="16573" y="7504"/>
                  <a:pt x="18076" y="6792"/>
                </a:cubicBezTo>
                <a:cubicBezTo>
                  <a:pt x="21707" y="4991"/>
                  <a:pt x="24823" y="3506"/>
                  <a:pt x="25026" y="3506"/>
                </a:cubicBezTo>
                <a:cubicBezTo>
                  <a:pt x="25032" y="3506"/>
                  <a:pt x="25035" y="3507"/>
                  <a:pt x="25036" y="3509"/>
                </a:cubicBezTo>
                <a:cubicBezTo>
                  <a:pt x="25036" y="3429"/>
                  <a:pt x="23058" y="2573"/>
                  <a:pt x="20599" y="2573"/>
                </a:cubicBezTo>
                <a:cubicBezTo>
                  <a:pt x="19350" y="2573"/>
                  <a:pt x="17978" y="2794"/>
                  <a:pt x="16678" y="3449"/>
                </a:cubicBezTo>
                <a:cubicBezTo>
                  <a:pt x="14763" y="4421"/>
                  <a:pt x="12939" y="5516"/>
                  <a:pt x="11176" y="6762"/>
                </a:cubicBezTo>
                <a:lnTo>
                  <a:pt x="10538" y="7187"/>
                </a:lnTo>
                <a:lnTo>
                  <a:pt x="10386" y="7279"/>
                </a:lnTo>
                <a:cubicBezTo>
                  <a:pt x="9808" y="7157"/>
                  <a:pt x="9231" y="7035"/>
                  <a:pt x="8653" y="6914"/>
                </a:cubicBezTo>
                <a:cubicBezTo>
                  <a:pt x="7316" y="6640"/>
                  <a:pt x="5978" y="6397"/>
                  <a:pt x="4610" y="6215"/>
                </a:cubicBezTo>
                <a:lnTo>
                  <a:pt x="4306" y="6184"/>
                </a:lnTo>
                <a:cubicBezTo>
                  <a:pt x="6191" y="6093"/>
                  <a:pt x="8045" y="5516"/>
                  <a:pt x="9656" y="4543"/>
                </a:cubicBezTo>
                <a:cubicBezTo>
                  <a:pt x="13103" y="2363"/>
                  <a:pt x="16065" y="525"/>
                  <a:pt x="16271" y="525"/>
                </a:cubicBezTo>
                <a:cubicBezTo>
                  <a:pt x="16278" y="525"/>
                  <a:pt x="16281" y="527"/>
                  <a:pt x="16282" y="531"/>
                </a:cubicBezTo>
                <a:cubicBezTo>
                  <a:pt x="16282" y="448"/>
                  <a:pt x="14882" y="1"/>
                  <a:pt x="13017" y="1"/>
                </a:cubicBezTo>
                <a:close/>
                <a:moveTo>
                  <a:pt x="33334" y="26276"/>
                </a:moveTo>
                <a:cubicBezTo>
                  <a:pt x="33333" y="26276"/>
                  <a:pt x="33332" y="26276"/>
                  <a:pt x="33331" y="26276"/>
                </a:cubicBezTo>
                <a:cubicBezTo>
                  <a:pt x="33331" y="26276"/>
                  <a:pt x="33330" y="26276"/>
                  <a:pt x="33330" y="26276"/>
                </a:cubicBezTo>
                <a:lnTo>
                  <a:pt x="33330" y="26276"/>
                </a:lnTo>
                <a:cubicBezTo>
                  <a:pt x="33331" y="26276"/>
                  <a:pt x="33331" y="26277"/>
                  <a:pt x="33332" y="26277"/>
                </a:cubicBezTo>
                <a:cubicBezTo>
                  <a:pt x="33333" y="26277"/>
                  <a:pt x="33334" y="26276"/>
                  <a:pt x="33334" y="2627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 name="Google Shape;357;p23"/>
          <p:cNvGrpSpPr/>
          <p:nvPr/>
        </p:nvGrpSpPr>
        <p:grpSpPr>
          <a:xfrm rot="9367981">
            <a:off x="7500446" y="-64329"/>
            <a:ext cx="1860906" cy="908009"/>
            <a:chOff x="10083475" y="3839575"/>
            <a:chExt cx="1221925" cy="596225"/>
          </a:xfrm>
        </p:grpSpPr>
        <p:sp>
          <p:nvSpPr>
            <p:cNvPr id="358" name="Google Shape;358;p23"/>
            <p:cNvSpPr/>
            <p:nvPr/>
          </p:nvSpPr>
          <p:spPr>
            <a:xfrm>
              <a:off x="10144250" y="3839575"/>
              <a:ext cx="1161150" cy="596225"/>
            </a:xfrm>
            <a:custGeom>
              <a:avLst/>
              <a:gdLst/>
              <a:ahLst/>
              <a:cxnLst/>
              <a:rect l="l" t="t" r="r" b="b"/>
              <a:pathLst>
                <a:path w="46446" h="23849" extrusionOk="0">
                  <a:moveTo>
                    <a:pt x="17876" y="1"/>
                  </a:moveTo>
                  <a:cubicBezTo>
                    <a:pt x="16386" y="1"/>
                    <a:pt x="14900" y="446"/>
                    <a:pt x="13648" y="1320"/>
                  </a:cubicBezTo>
                  <a:cubicBezTo>
                    <a:pt x="13192" y="1716"/>
                    <a:pt x="12676" y="2050"/>
                    <a:pt x="12129" y="2384"/>
                  </a:cubicBezTo>
                  <a:cubicBezTo>
                    <a:pt x="10730" y="3023"/>
                    <a:pt x="9059" y="2627"/>
                    <a:pt x="7569" y="2901"/>
                  </a:cubicBezTo>
                  <a:cubicBezTo>
                    <a:pt x="6110" y="3235"/>
                    <a:pt x="4803" y="4056"/>
                    <a:pt x="3861" y="5211"/>
                  </a:cubicBezTo>
                  <a:cubicBezTo>
                    <a:pt x="2888" y="6366"/>
                    <a:pt x="2189" y="7703"/>
                    <a:pt x="1429" y="9011"/>
                  </a:cubicBezTo>
                  <a:cubicBezTo>
                    <a:pt x="92" y="11290"/>
                    <a:pt x="1" y="13539"/>
                    <a:pt x="1247" y="15941"/>
                  </a:cubicBezTo>
                  <a:cubicBezTo>
                    <a:pt x="1976" y="17369"/>
                    <a:pt x="2736" y="18767"/>
                    <a:pt x="3861" y="19983"/>
                  </a:cubicBezTo>
                  <a:cubicBezTo>
                    <a:pt x="5016" y="21290"/>
                    <a:pt x="6597" y="22172"/>
                    <a:pt x="8329" y="22445"/>
                  </a:cubicBezTo>
                  <a:cubicBezTo>
                    <a:pt x="8723" y="22503"/>
                    <a:pt x="9119" y="22523"/>
                    <a:pt x="9514" y="22523"/>
                  </a:cubicBezTo>
                  <a:cubicBezTo>
                    <a:pt x="10431" y="22523"/>
                    <a:pt x="11348" y="22415"/>
                    <a:pt x="12246" y="22415"/>
                  </a:cubicBezTo>
                  <a:cubicBezTo>
                    <a:pt x="12813" y="22415"/>
                    <a:pt x="13373" y="22458"/>
                    <a:pt x="13922" y="22597"/>
                  </a:cubicBezTo>
                  <a:cubicBezTo>
                    <a:pt x="14651" y="22810"/>
                    <a:pt x="15351" y="23053"/>
                    <a:pt x="16019" y="23357"/>
                  </a:cubicBezTo>
                  <a:cubicBezTo>
                    <a:pt x="17005" y="23686"/>
                    <a:pt x="18022" y="23849"/>
                    <a:pt x="19033" y="23849"/>
                  </a:cubicBezTo>
                  <a:cubicBezTo>
                    <a:pt x="20830" y="23849"/>
                    <a:pt x="22610" y="23335"/>
                    <a:pt x="24165" y="22324"/>
                  </a:cubicBezTo>
                  <a:cubicBezTo>
                    <a:pt x="25290" y="21564"/>
                    <a:pt x="26202" y="20530"/>
                    <a:pt x="27387" y="19831"/>
                  </a:cubicBezTo>
                  <a:cubicBezTo>
                    <a:pt x="29120" y="18859"/>
                    <a:pt x="31248" y="18707"/>
                    <a:pt x="33162" y="18038"/>
                  </a:cubicBezTo>
                  <a:cubicBezTo>
                    <a:pt x="36536" y="16822"/>
                    <a:pt x="38968" y="14087"/>
                    <a:pt x="40853" y="11351"/>
                  </a:cubicBezTo>
                  <a:cubicBezTo>
                    <a:pt x="42768" y="8585"/>
                    <a:pt x="44530" y="5849"/>
                    <a:pt x="46445" y="3144"/>
                  </a:cubicBezTo>
                  <a:cubicBezTo>
                    <a:pt x="43071" y="3083"/>
                    <a:pt x="40275" y="2475"/>
                    <a:pt x="37357" y="1685"/>
                  </a:cubicBezTo>
                  <a:cubicBezTo>
                    <a:pt x="35161" y="1067"/>
                    <a:pt x="32913" y="467"/>
                    <a:pt x="30691" y="467"/>
                  </a:cubicBezTo>
                  <a:cubicBezTo>
                    <a:pt x="29961" y="467"/>
                    <a:pt x="29234" y="532"/>
                    <a:pt x="28512" y="682"/>
                  </a:cubicBezTo>
                  <a:cubicBezTo>
                    <a:pt x="27051" y="974"/>
                    <a:pt x="25612" y="1638"/>
                    <a:pt x="24157" y="1638"/>
                  </a:cubicBezTo>
                  <a:cubicBezTo>
                    <a:pt x="23947" y="1638"/>
                    <a:pt x="23737" y="1625"/>
                    <a:pt x="23527" y="1594"/>
                  </a:cubicBezTo>
                  <a:cubicBezTo>
                    <a:pt x="22342" y="1412"/>
                    <a:pt x="21308" y="773"/>
                    <a:pt x="20214" y="378"/>
                  </a:cubicBezTo>
                  <a:cubicBezTo>
                    <a:pt x="19456" y="126"/>
                    <a:pt x="18665" y="1"/>
                    <a:pt x="17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3"/>
            <p:cNvSpPr/>
            <p:nvPr/>
          </p:nvSpPr>
          <p:spPr>
            <a:xfrm>
              <a:off x="10083475" y="3891625"/>
              <a:ext cx="1124650" cy="476675"/>
            </a:xfrm>
            <a:custGeom>
              <a:avLst/>
              <a:gdLst/>
              <a:ahLst/>
              <a:cxnLst/>
              <a:rect l="l" t="t" r="r" b="b"/>
              <a:pathLst>
                <a:path w="44986" h="19067" extrusionOk="0">
                  <a:moveTo>
                    <a:pt x="21643" y="0"/>
                  </a:moveTo>
                  <a:cubicBezTo>
                    <a:pt x="21623" y="0"/>
                    <a:pt x="21601" y="9"/>
                    <a:pt x="21581" y="29"/>
                  </a:cubicBezTo>
                  <a:cubicBezTo>
                    <a:pt x="20304" y="1214"/>
                    <a:pt x="19575" y="2825"/>
                    <a:pt x="18997" y="4527"/>
                  </a:cubicBezTo>
                  <a:cubicBezTo>
                    <a:pt x="18390" y="6351"/>
                    <a:pt x="18177" y="8570"/>
                    <a:pt x="16657" y="9938"/>
                  </a:cubicBezTo>
                  <a:cubicBezTo>
                    <a:pt x="15502" y="10029"/>
                    <a:pt x="14347" y="10090"/>
                    <a:pt x="13192" y="10150"/>
                  </a:cubicBezTo>
                  <a:cubicBezTo>
                    <a:pt x="15016" y="7932"/>
                    <a:pt x="14712" y="4649"/>
                    <a:pt x="16535" y="2460"/>
                  </a:cubicBezTo>
                  <a:cubicBezTo>
                    <a:pt x="16578" y="2396"/>
                    <a:pt x="16530" y="2331"/>
                    <a:pt x="16477" y="2331"/>
                  </a:cubicBezTo>
                  <a:cubicBezTo>
                    <a:pt x="16455" y="2331"/>
                    <a:pt x="16432" y="2342"/>
                    <a:pt x="16414" y="2369"/>
                  </a:cubicBezTo>
                  <a:cubicBezTo>
                    <a:pt x="14408" y="4527"/>
                    <a:pt x="14803" y="7992"/>
                    <a:pt x="12736" y="10150"/>
                  </a:cubicBezTo>
                  <a:cubicBezTo>
                    <a:pt x="12250" y="10150"/>
                    <a:pt x="11733" y="10181"/>
                    <a:pt x="11216" y="10211"/>
                  </a:cubicBezTo>
                  <a:lnTo>
                    <a:pt x="8663" y="10211"/>
                  </a:lnTo>
                  <a:cubicBezTo>
                    <a:pt x="9484" y="9512"/>
                    <a:pt x="9909" y="8418"/>
                    <a:pt x="10304" y="7476"/>
                  </a:cubicBezTo>
                  <a:cubicBezTo>
                    <a:pt x="10912" y="6047"/>
                    <a:pt x="11520" y="4558"/>
                    <a:pt x="12797" y="3585"/>
                  </a:cubicBezTo>
                  <a:cubicBezTo>
                    <a:pt x="12870" y="3536"/>
                    <a:pt x="12825" y="3408"/>
                    <a:pt x="12741" y="3408"/>
                  </a:cubicBezTo>
                  <a:cubicBezTo>
                    <a:pt x="12721" y="3408"/>
                    <a:pt x="12699" y="3415"/>
                    <a:pt x="12675" y="3433"/>
                  </a:cubicBezTo>
                  <a:cubicBezTo>
                    <a:pt x="11672" y="4193"/>
                    <a:pt x="10912" y="5226"/>
                    <a:pt x="10426" y="6381"/>
                  </a:cubicBezTo>
                  <a:cubicBezTo>
                    <a:pt x="9788" y="7810"/>
                    <a:pt x="9301" y="9087"/>
                    <a:pt x="8207" y="10181"/>
                  </a:cubicBezTo>
                  <a:cubicBezTo>
                    <a:pt x="7295" y="10181"/>
                    <a:pt x="6414" y="10150"/>
                    <a:pt x="5502" y="10120"/>
                  </a:cubicBezTo>
                  <a:lnTo>
                    <a:pt x="5319" y="10120"/>
                  </a:lnTo>
                  <a:cubicBezTo>
                    <a:pt x="6870" y="8479"/>
                    <a:pt x="7204" y="6047"/>
                    <a:pt x="8784" y="4466"/>
                  </a:cubicBezTo>
                  <a:cubicBezTo>
                    <a:pt x="8831" y="4420"/>
                    <a:pt x="8788" y="4355"/>
                    <a:pt x="8752" y="4355"/>
                  </a:cubicBezTo>
                  <a:cubicBezTo>
                    <a:pt x="8741" y="4355"/>
                    <a:pt x="8731" y="4361"/>
                    <a:pt x="8724" y="4375"/>
                  </a:cubicBezTo>
                  <a:cubicBezTo>
                    <a:pt x="6961" y="5895"/>
                    <a:pt x="6626" y="8448"/>
                    <a:pt x="4924" y="10059"/>
                  </a:cubicBezTo>
                  <a:cubicBezTo>
                    <a:pt x="3724" y="9987"/>
                    <a:pt x="2447" y="9801"/>
                    <a:pt x="1230" y="9801"/>
                  </a:cubicBezTo>
                  <a:cubicBezTo>
                    <a:pt x="906" y="9801"/>
                    <a:pt x="587" y="9815"/>
                    <a:pt x="274" y="9846"/>
                  </a:cubicBezTo>
                  <a:cubicBezTo>
                    <a:pt x="30" y="9907"/>
                    <a:pt x="0" y="10211"/>
                    <a:pt x="243" y="10302"/>
                  </a:cubicBezTo>
                  <a:cubicBezTo>
                    <a:pt x="1672" y="10819"/>
                    <a:pt x="3374" y="10819"/>
                    <a:pt x="4894" y="10850"/>
                  </a:cubicBezTo>
                  <a:cubicBezTo>
                    <a:pt x="6566" y="12643"/>
                    <a:pt x="6930" y="15227"/>
                    <a:pt x="8997" y="16807"/>
                  </a:cubicBezTo>
                  <a:cubicBezTo>
                    <a:pt x="9011" y="16821"/>
                    <a:pt x="9027" y="16827"/>
                    <a:pt x="9042" y="16827"/>
                  </a:cubicBezTo>
                  <a:cubicBezTo>
                    <a:pt x="9092" y="16827"/>
                    <a:pt x="9135" y="16763"/>
                    <a:pt x="9088" y="16716"/>
                  </a:cubicBezTo>
                  <a:cubicBezTo>
                    <a:pt x="7234" y="15105"/>
                    <a:pt x="6839" y="12643"/>
                    <a:pt x="5289" y="10880"/>
                  </a:cubicBezTo>
                  <a:lnTo>
                    <a:pt x="5502" y="10880"/>
                  </a:lnTo>
                  <a:cubicBezTo>
                    <a:pt x="6383" y="10910"/>
                    <a:pt x="7295" y="10941"/>
                    <a:pt x="8177" y="10971"/>
                  </a:cubicBezTo>
                  <a:cubicBezTo>
                    <a:pt x="9362" y="12096"/>
                    <a:pt x="9939" y="13372"/>
                    <a:pt x="10760" y="14771"/>
                  </a:cubicBezTo>
                  <a:cubicBezTo>
                    <a:pt x="11398" y="15956"/>
                    <a:pt x="12371" y="16959"/>
                    <a:pt x="13587" y="17597"/>
                  </a:cubicBezTo>
                  <a:cubicBezTo>
                    <a:pt x="13607" y="17607"/>
                    <a:pt x="13625" y="17611"/>
                    <a:pt x="13643" y="17611"/>
                  </a:cubicBezTo>
                  <a:cubicBezTo>
                    <a:pt x="13732" y="17611"/>
                    <a:pt x="13780" y="17496"/>
                    <a:pt x="13678" y="17445"/>
                  </a:cubicBezTo>
                  <a:cubicBezTo>
                    <a:pt x="12128" y="16594"/>
                    <a:pt x="11277" y="15105"/>
                    <a:pt x="10517" y="13676"/>
                  </a:cubicBezTo>
                  <a:cubicBezTo>
                    <a:pt x="10031" y="12734"/>
                    <a:pt x="9514" y="11640"/>
                    <a:pt x="8663" y="10971"/>
                  </a:cubicBezTo>
                  <a:lnTo>
                    <a:pt x="11247" y="10971"/>
                  </a:lnTo>
                  <a:cubicBezTo>
                    <a:pt x="11733" y="10971"/>
                    <a:pt x="12250" y="10941"/>
                    <a:pt x="12766" y="10910"/>
                  </a:cubicBezTo>
                  <a:cubicBezTo>
                    <a:pt x="15107" y="12886"/>
                    <a:pt x="15289" y="16382"/>
                    <a:pt x="18086" y="18144"/>
                  </a:cubicBezTo>
                  <a:cubicBezTo>
                    <a:pt x="18103" y="18156"/>
                    <a:pt x="18120" y="18161"/>
                    <a:pt x="18137" y="18161"/>
                  </a:cubicBezTo>
                  <a:cubicBezTo>
                    <a:pt x="18205" y="18161"/>
                    <a:pt x="18251" y="18072"/>
                    <a:pt x="18177" y="18023"/>
                  </a:cubicBezTo>
                  <a:cubicBezTo>
                    <a:pt x="15623" y="16230"/>
                    <a:pt x="15380" y="12916"/>
                    <a:pt x="13222" y="10910"/>
                  </a:cubicBezTo>
                  <a:cubicBezTo>
                    <a:pt x="14377" y="10850"/>
                    <a:pt x="15563" y="10789"/>
                    <a:pt x="16718" y="10698"/>
                  </a:cubicBezTo>
                  <a:cubicBezTo>
                    <a:pt x="18511" y="11792"/>
                    <a:pt x="19271" y="13859"/>
                    <a:pt x="20426" y="15500"/>
                  </a:cubicBezTo>
                  <a:cubicBezTo>
                    <a:pt x="21490" y="17020"/>
                    <a:pt x="22797" y="18357"/>
                    <a:pt x="24681" y="19056"/>
                  </a:cubicBezTo>
                  <a:cubicBezTo>
                    <a:pt x="24695" y="19063"/>
                    <a:pt x="24708" y="19066"/>
                    <a:pt x="24721" y="19066"/>
                  </a:cubicBezTo>
                  <a:cubicBezTo>
                    <a:pt x="24821" y="19066"/>
                    <a:pt x="24881" y="18874"/>
                    <a:pt x="24773" y="18874"/>
                  </a:cubicBezTo>
                  <a:cubicBezTo>
                    <a:pt x="22523" y="17871"/>
                    <a:pt x="21095" y="16047"/>
                    <a:pt x="19940" y="14132"/>
                  </a:cubicBezTo>
                  <a:cubicBezTo>
                    <a:pt x="19180" y="12856"/>
                    <a:pt x="18450" y="11518"/>
                    <a:pt x="17234" y="10637"/>
                  </a:cubicBezTo>
                  <a:cubicBezTo>
                    <a:pt x="18541" y="10515"/>
                    <a:pt x="19818" y="10394"/>
                    <a:pt x="21125" y="10211"/>
                  </a:cubicBezTo>
                  <a:cubicBezTo>
                    <a:pt x="22554" y="11336"/>
                    <a:pt x="23557" y="12856"/>
                    <a:pt x="24955" y="14071"/>
                  </a:cubicBezTo>
                  <a:cubicBezTo>
                    <a:pt x="26171" y="15166"/>
                    <a:pt x="27630" y="15956"/>
                    <a:pt x="29241" y="16351"/>
                  </a:cubicBezTo>
                  <a:cubicBezTo>
                    <a:pt x="29251" y="16354"/>
                    <a:pt x="29260" y="16356"/>
                    <a:pt x="29268" y="16356"/>
                  </a:cubicBezTo>
                  <a:cubicBezTo>
                    <a:pt x="29337" y="16356"/>
                    <a:pt x="29352" y="16257"/>
                    <a:pt x="29271" y="16230"/>
                  </a:cubicBezTo>
                  <a:cubicBezTo>
                    <a:pt x="27417" y="15622"/>
                    <a:pt x="25715" y="14558"/>
                    <a:pt x="24377" y="13129"/>
                  </a:cubicBezTo>
                  <a:cubicBezTo>
                    <a:pt x="23435" y="12187"/>
                    <a:pt x="22645" y="10941"/>
                    <a:pt x="21551" y="10150"/>
                  </a:cubicBezTo>
                  <a:lnTo>
                    <a:pt x="22766" y="9968"/>
                  </a:lnTo>
                  <a:cubicBezTo>
                    <a:pt x="23253" y="9877"/>
                    <a:pt x="23739" y="9816"/>
                    <a:pt x="24225" y="9725"/>
                  </a:cubicBezTo>
                  <a:cubicBezTo>
                    <a:pt x="25016" y="10059"/>
                    <a:pt x="25624" y="11002"/>
                    <a:pt x="26201" y="11609"/>
                  </a:cubicBezTo>
                  <a:cubicBezTo>
                    <a:pt x="26748" y="12187"/>
                    <a:pt x="27387" y="12704"/>
                    <a:pt x="28086" y="13160"/>
                  </a:cubicBezTo>
                  <a:cubicBezTo>
                    <a:pt x="28094" y="13164"/>
                    <a:pt x="28102" y="13166"/>
                    <a:pt x="28110" y="13166"/>
                  </a:cubicBezTo>
                  <a:cubicBezTo>
                    <a:pt x="28161" y="13166"/>
                    <a:pt x="28199" y="13091"/>
                    <a:pt x="28147" y="13038"/>
                  </a:cubicBezTo>
                  <a:cubicBezTo>
                    <a:pt x="27265" y="12339"/>
                    <a:pt x="26475" y="11549"/>
                    <a:pt x="25745" y="10667"/>
                  </a:cubicBezTo>
                  <a:cubicBezTo>
                    <a:pt x="25441" y="10272"/>
                    <a:pt x="25107" y="9938"/>
                    <a:pt x="24712" y="9634"/>
                  </a:cubicBezTo>
                  <a:cubicBezTo>
                    <a:pt x="25745" y="9451"/>
                    <a:pt x="26779" y="9239"/>
                    <a:pt x="27782" y="9026"/>
                  </a:cubicBezTo>
                  <a:cubicBezTo>
                    <a:pt x="29302" y="11549"/>
                    <a:pt x="31764" y="13342"/>
                    <a:pt x="34621" y="14071"/>
                  </a:cubicBezTo>
                  <a:cubicBezTo>
                    <a:pt x="34632" y="14074"/>
                    <a:pt x="34642" y="14075"/>
                    <a:pt x="34651" y="14075"/>
                  </a:cubicBezTo>
                  <a:cubicBezTo>
                    <a:pt x="34747" y="14075"/>
                    <a:pt x="34765" y="13947"/>
                    <a:pt x="34682" y="13919"/>
                  </a:cubicBezTo>
                  <a:cubicBezTo>
                    <a:pt x="31976" y="13068"/>
                    <a:pt x="29666" y="11305"/>
                    <a:pt x="28147" y="8935"/>
                  </a:cubicBezTo>
                  <a:cubicBezTo>
                    <a:pt x="28906" y="8783"/>
                    <a:pt x="29666" y="8600"/>
                    <a:pt x="30426" y="8387"/>
                  </a:cubicBezTo>
                  <a:cubicBezTo>
                    <a:pt x="31095" y="9451"/>
                    <a:pt x="32493" y="10242"/>
                    <a:pt x="33587" y="10758"/>
                  </a:cubicBezTo>
                  <a:cubicBezTo>
                    <a:pt x="33604" y="10767"/>
                    <a:pt x="33621" y="10771"/>
                    <a:pt x="33636" y="10771"/>
                  </a:cubicBezTo>
                  <a:cubicBezTo>
                    <a:pt x="33731" y="10771"/>
                    <a:pt x="33787" y="10628"/>
                    <a:pt x="33709" y="10576"/>
                  </a:cubicBezTo>
                  <a:cubicBezTo>
                    <a:pt x="33010" y="10242"/>
                    <a:pt x="32372" y="9816"/>
                    <a:pt x="31794" y="9330"/>
                  </a:cubicBezTo>
                  <a:cubicBezTo>
                    <a:pt x="31429" y="9026"/>
                    <a:pt x="31095" y="8631"/>
                    <a:pt x="30761" y="8296"/>
                  </a:cubicBezTo>
                  <a:cubicBezTo>
                    <a:pt x="31855" y="8023"/>
                    <a:pt x="32949" y="7719"/>
                    <a:pt x="34043" y="7384"/>
                  </a:cubicBezTo>
                  <a:lnTo>
                    <a:pt x="34651" y="7202"/>
                  </a:lnTo>
                  <a:cubicBezTo>
                    <a:pt x="36019" y="8479"/>
                    <a:pt x="37721" y="9360"/>
                    <a:pt x="39545" y="9725"/>
                  </a:cubicBezTo>
                  <a:cubicBezTo>
                    <a:pt x="39636" y="9725"/>
                    <a:pt x="39636" y="9634"/>
                    <a:pt x="39575" y="9603"/>
                  </a:cubicBezTo>
                  <a:cubicBezTo>
                    <a:pt x="37873" y="9147"/>
                    <a:pt x="36293" y="8296"/>
                    <a:pt x="35016" y="7080"/>
                  </a:cubicBezTo>
                  <a:cubicBezTo>
                    <a:pt x="36080" y="6777"/>
                    <a:pt x="37144" y="6412"/>
                    <a:pt x="38208" y="6047"/>
                  </a:cubicBezTo>
                  <a:cubicBezTo>
                    <a:pt x="39423" y="6716"/>
                    <a:pt x="41065" y="6868"/>
                    <a:pt x="42463" y="6868"/>
                  </a:cubicBezTo>
                  <a:cubicBezTo>
                    <a:pt x="42524" y="6868"/>
                    <a:pt x="42554" y="6777"/>
                    <a:pt x="42463" y="6746"/>
                  </a:cubicBezTo>
                  <a:cubicBezTo>
                    <a:pt x="41703" y="6716"/>
                    <a:pt x="40913" y="6594"/>
                    <a:pt x="40153" y="6412"/>
                  </a:cubicBezTo>
                  <a:cubicBezTo>
                    <a:pt x="39636" y="6290"/>
                    <a:pt x="39150" y="6077"/>
                    <a:pt x="38633" y="5895"/>
                  </a:cubicBezTo>
                  <a:cubicBezTo>
                    <a:pt x="39758" y="5470"/>
                    <a:pt x="40882" y="5044"/>
                    <a:pt x="41946" y="4558"/>
                  </a:cubicBezTo>
                  <a:cubicBezTo>
                    <a:pt x="42433" y="4588"/>
                    <a:pt x="42919" y="4770"/>
                    <a:pt x="43405" y="4831"/>
                  </a:cubicBezTo>
                  <a:cubicBezTo>
                    <a:pt x="43591" y="4854"/>
                    <a:pt x="43781" y="4864"/>
                    <a:pt x="43974" y="4864"/>
                  </a:cubicBezTo>
                  <a:cubicBezTo>
                    <a:pt x="44286" y="4864"/>
                    <a:pt x="44606" y="4838"/>
                    <a:pt x="44925" y="4801"/>
                  </a:cubicBezTo>
                  <a:cubicBezTo>
                    <a:pt x="44986" y="4801"/>
                    <a:pt x="44986" y="4679"/>
                    <a:pt x="44925" y="4679"/>
                  </a:cubicBezTo>
                  <a:cubicBezTo>
                    <a:pt x="44821" y="4684"/>
                    <a:pt x="44716" y="4687"/>
                    <a:pt x="44612" y="4687"/>
                  </a:cubicBezTo>
                  <a:cubicBezTo>
                    <a:pt x="44108" y="4687"/>
                    <a:pt x="43605" y="4628"/>
                    <a:pt x="43101" y="4527"/>
                  </a:cubicBezTo>
                  <a:cubicBezTo>
                    <a:pt x="42888" y="4497"/>
                    <a:pt x="42645" y="4406"/>
                    <a:pt x="42433" y="4345"/>
                  </a:cubicBezTo>
                  <a:cubicBezTo>
                    <a:pt x="43162" y="4011"/>
                    <a:pt x="43892" y="3646"/>
                    <a:pt x="44591" y="3281"/>
                  </a:cubicBezTo>
                  <a:cubicBezTo>
                    <a:pt x="44727" y="3254"/>
                    <a:pt x="44642" y="3029"/>
                    <a:pt x="44535" y="3029"/>
                  </a:cubicBezTo>
                  <a:cubicBezTo>
                    <a:pt x="44524" y="3029"/>
                    <a:pt x="44512" y="3032"/>
                    <a:pt x="44499" y="3038"/>
                  </a:cubicBezTo>
                  <a:cubicBezTo>
                    <a:pt x="43740" y="3311"/>
                    <a:pt x="42980" y="3585"/>
                    <a:pt x="42250" y="3859"/>
                  </a:cubicBezTo>
                  <a:cubicBezTo>
                    <a:pt x="42372" y="3676"/>
                    <a:pt x="42493" y="3463"/>
                    <a:pt x="42645" y="3251"/>
                  </a:cubicBezTo>
                  <a:cubicBezTo>
                    <a:pt x="42980" y="2734"/>
                    <a:pt x="43344" y="2248"/>
                    <a:pt x="43800" y="1822"/>
                  </a:cubicBezTo>
                  <a:cubicBezTo>
                    <a:pt x="43847" y="1775"/>
                    <a:pt x="43822" y="1711"/>
                    <a:pt x="43780" y="1711"/>
                  </a:cubicBezTo>
                  <a:cubicBezTo>
                    <a:pt x="43768" y="1711"/>
                    <a:pt x="43754" y="1717"/>
                    <a:pt x="43740" y="1731"/>
                  </a:cubicBezTo>
                  <a:cubicBezTo>
                    <a:pt x="43344" y="2065"/>
                    <a:pt x="42980" y="2400"/>
                    <a:pt x="42676" y="2825"/>
                  </a:cubicBezTo>
                  <a:cubicBezTo>
                    <a:pt x="42402" y="3251"/>
                    <a:pt x="42068" y="3646"/>
                    <a:pt x="41764" y="4041"/>
                  </a:cubicBezTo>
                  <a:cubicBezTo>
                    <a:pt x="40639" y="4436"/>
                    <a:pt x="39545" y="4862"/>
                    <a:pt x="38420" y="5257"/>
                  </a:cubicBezTo>
                  <a:cubicBezTo>
                    <a:pt x="38724" y="4801"/>
                    <a:pt x="38967" y="4314"/>
                    <a:pt x="39302" y="3859"/>
                  </a:cubicBezTo>
                  <a:cubicBezTo>
                    <a:pt x="39727" y="3220"/>
                    <a:pt x="40244" y="2612"/>
                    <a:pt x="40761" y="2035"/>
                  </a:cubicBezTo>
                  <a:cubicBezTo>
                    <a:pt x="40804" y="1992"/>
                    <a:pt x="40771" y="1949"/>
                    <a:pt x="40726" y="1949"/>
                  </a:cubicBezTo>
                  <a:cubicBezTo>
                    <a:pt x="40708" y="1949"/>
                    <a:pt x="40687" y="1956"/>
                    <a:pt x="40670" y="1974"/>
                  </a:cubicBezTo>
                  <a:cubicBezTo>
                    <a:pt x="39697" y="2916"/>
                    <a:pt x="38603" y="4102"/>
                    <a:pt x="38025" y="5409"/>
                  </a:cubicBezTo>
                  <a:cubicBezTo>
                    <a:pt x="36961" y="5773"/>
                    <a:pt x="35897" y="6138"/>
                    <a:pt x="34834" y="6473"/>
                  </a:cubicBezTo>
                  <a:cubicBezTo>
                    <a:pt x="35290" y="4770"/>
                    <a:pt x="36019" y="3159"/>
                    <a:pt x="37022" y="1700"/>
                  </a:cubicBezTo>
                  <a:cubicBezTo>
                    <a:pt x="37065" y="1657"/>
                    <a:pt x="37032" y="1614"/>
                    <a:pt x="36988" y="1614"/>
                  </a:cubicBezTo>
                  <a:cubicBezTo>
                    <a:pt x="36969" y="1614"/>
                    <a:pt x="36949" y="1622"/>
                    <a:pt x="36931" y="1640"/>
                  </a:cubicBezTo>
                  <a:cubicBezTo>
                    <a:pt x="35806" y="3099"/>
                    <a:pt x="34955" y="4770"/>
                    <a:pt x="34499" y="6564"/>
                  </a:cubicBezTo>
                  <a:lnTo>
                    <a:pt x="33891" y="6746"/>
                  </a:lnTo>
                  <a:cubicBezTo>
                    <a:pt x="32797" y="7080"/>
                    <a:pt x="31703" y="7354"/>
                    <a:pt x="30609" y="7628"/>
                  </a:cubicBezTo>
                  <a:cubicBezTo>
                    <a:pt x="30761" y="7172"/>
                    <a:pt x="30882" y="6685"/>
                    <a:pt x="31065" y="6260"/>
                  </a:cubicBezTo>
                  <a:cubicBezTo>
                    <a:pt x="31308" y="5530"/>
                    <a:pt x="31642" y="4862"/>
                    <a:pt x="32037" y="4193"/>
                  </a:cubicBezTo>
                  <a:cubicBezTo>
                    <a:pt x="32078" y="4112"/>
                    <a:pt x="32010" y="4044"/>
                    <a:pt x="31943" y="4044"/>
                  </a:cubicBezTo>
                  <a:cubicBezTo>
                    <a:pt x="31909" y="4044"/>
                    <a:pt x="31875" y="4061"/>
                    <a:pt x="31855" y="4102"/>
                  </a:cubicBezTo>
                  <a:cubicBezTo>
                    <a:pt x="31216" y="5105"/>
                    <a:pt x="30396" y="6473"/>
                    <a:pt x="30274" y="7719"/>
                  </a:cubicBezTo>
                  <a:cubicBezTo>
                    <a:pt x="29514" y="7901"/>
                    <a:pt x="28754" y="8084"/>
                    <a:pt x="28025" y="8236"/>
                  </a:cubicBezTo>
                  <a:cubicBezTo>
                    <a:pt x="28450" y="5530"/>
                    <a:pt x="29545" y="2977"/>
                    <a:pt x="31247" y="819"/>
                  </a:cubicBezTo>
                  <a:cubicBezTo>
                    <a:pt x="31292" y="751"/>
                    <a:pt x="31235" y="665"/>
                    <a:pt x="31178" y="665"/>
                  </a:cubicBezTo>
                  <a:cubicBezTo>
                    <a:pt x="31159" y="665"/>
                    <a:pt x="31141" y="675"/>
                    <a:pt x="31125" y="697"/>
                  </a:cubicBezTo>
                  <a:cubicBezTo>
                    <a:pt x="29241" y="2825"/>
                    <a:pt x="28025" y="5500"/>
                    <a:pt x="27660" y="8327"/>
                  </a:cubicBezTo>
                  <a:cubicBezTo>
                    <a:pt x="26657" y="8539"/>
                    <a:pt x="25624" y="8722"/>
                    <a:pt x="24590" y="8904"/>
                  </a:cubicBezTo>
                  <a:cubicBezTo>
                    <a:pt x="24864" y="8509"/>
                    <a:pt x="25046" y="8053"/>
                    <a:pt x="25198" y="7597"/>
                  </a:cubicBezTo>
                  <a:cubicBezTo>
                    <a:pt x="25532" y="6503"/>
                    <a:pt x="25928" y="5470"/>
                    <a:pt x="26414" y="4466"/>
                  </a:cubicBezTo>
                  <a:cubicBezTo>
                    <a:pt x="26435" y="4423"/>
                    <a:pt x="26396" y="4380"/>
                    <a:pt x="26361" y="4380"/>
                  </a:cubicBezTo>
                  <a:cubicBezTo>
                    <a:pt x="26346" y="4380"/>
                    <a:pt x="26332" y="4388"/>
                    <a:pt x="26323" y="4406"/>
                  </a:cubicBezTo>
                  <a:cubicBezTo>
                    <a:pt x="25897" y="5074"/>
                    <a:pt x="25532" y="5804"/>
                    <a:pt x="25259" y="6564"/>
                  </a:cubicBezTo>
                  <a:cubicBezTo>
                    <a:pt x="24955" y="7324"/>
                    <a:pt x="24742" y="8418"/>
                    <a:pt x="24104" y="8995"/>
                  </a:cubicBezTo>
                  <a:cubicBezTo>
                    <a:pt x="23648" y="9087"/>
                    <a:pt x="23162" y="9147"/>
                    <a:pt x="22675" y="9239"/>
                  </a:cubicBezTo>
                  <a:lnTo>
                    <a:pt x="21459" y="9391"/>
                  </a:lnTo>
                  <a:cubicBezTo>
                    <a:pt x="22280" y="8327"/>
                    <a:pt x="22615" y="6929"/>
                    <a:pt x="23162" y="5713"/>
                  </a:cubicBezTo>
                  <a:cubicBezTo>
                    <a:pt x="23830" y="4011"/>
                    <a:pt x="24864" y="2430"/>
                    <a:pt x="26140" y="1123"/>
                  </a:cubicBezTo>
                  <a:cubicBezTo>
                    <a:pt x="26187" y="1076"/>
                    <a:pt x="26144" y="1012"/>
                    <a:pt x="26094" y="1012"/>
                  </a:cubicBezTo>
                  <a:cubicBezTo>
                    <a:pt x="26079" y="1012"/>
                    <a:pt x="26063" y="1018"/>
                    <a:pt x="26049" y="1032"/>
                  </a:cubicBezTo>
                  <a:cubicBezTo>
                    <a:pt x="24925" y="2035"/>
                    <a:pt x="24013" y="3281"/>
                    <a:pt x="23344" y="4649"/>
                  </a:cubicBezTo>
                  <a:cubicBezTo>
                    <a:pt x="22554" y="6229"/>
                    <a:pt x="22098" y="7992"/>
                    <a:pt x="21034" y="9451"/>
                  </a:cubicBezTo>
                  <a:cubicBezTo>
                    <a:pt x="19757" y="9634"/>
                    <a:pt x="18481" y="9786"/>
                    <a:pt x="17174" y="9877"/>
                  </a:cubicBezTo>
                  <a:cubicBezTo>
                    <a:pt x="18177" y="8813"/>
                    <a:pt x="18541" y="7354"/>
                    <a:pt x="18937" y="5956"/>
                  </a:cubicBezTo>
                  <a:cubicBezTo>
                    <a:pt x="19514" y="3859"/>
                    <a:pt x="20244" y="1761"/>
                    <a:pt x="21703" y="150"/>
                  </a:cubicBezTo>
                  <a:cubicBezTo>
                    <a:pt x="21774" y="103"/>
                    <a:pt x="21716" y="0"/>
                    <a:pt x="216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 name="Google Shape;360;p23"/>
          <p:cNvSpPr txBox="1">
            <a:spLocks noGrp="1"/>
          </p:cNvSpPr>
          <p:nvPr>
            <p:ph type="title"/>
          </p:nvPr>
        </p:nvSpPr>
        <p:spPr>
          <a:xfrm>
            <a:off x="937700" y="307130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800">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61" name="Google Shape;361;p23"/>
          <p:cNvSpPr txBox="1">
            <a:spLocks noGrp="1"/>
          </p:cNvSpPr>
          <p:nvPr>
            <p:ph type="subTitle" idx="1"/>
          </p:nvPr>
        </p:nvSpPr>
        <p:spPr>
          <a:xfrm>
            <a:off x="937700" y="361787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2" name="Google Shape;362;p23"/>
          <p:cNvSpPr txBox="1">
            <a:spLocks noGrp="1"/>
          </p:cNvSpPr>
          <p:nvPr>
            <p:ph type="title" idx="2"/>
          </p:nvPr>
        </p:nvSpPr>
        <p:spPr>
          <a:xfrm>
            <a:off x="3484420" y="307130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800">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63" name="Google Shape;363;p23"/>
          <p:cNvSpPr txBox="1">
            <a:spLocks noGrp="1"/>
          </p:cNvSpPr>
          <p:nvPr>
            <p:ph type="subTitle" idx="3"/>
          </p:nvPr>
        </p:nvSpPr>
        <p:spPr>
          <a:xfrm>
            <a:off x="3484420" y="361787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4" name="Google Shape;364;p23"/>
          <p:cNvSpPr txBox="1">
            <a:spLocks noGrp="1"/>
          </p:cNvSpPr>
          <p:nvPr>
            <p:ph type="title" idx="4"/>
          </p:nvPr>
        </p:nvSpPr>
        <p:spPr>
          <a:xfrm>
            <a:off x="6031147" y="307130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800">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65" name="Google Shape;365;p23"/>
          <p:cNvSpPr txBox="1">
            <a:spLocks noGrp="1"/>
          </p:cNvSpPr>
          <p:nvPr>
            <p:ph type="subTitle" idx="5"/>
          </p:nvPr>
        </p:nvSpPr>
        <p:spPr>
          <a:xfrm>
            <a:off x="6031147" y="361787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6" name="Google Shape;366;p23"/>
          <p:cNvSpPr txBox="1">
            <a:spLocks noGrp="1"/>
          </p:cNvSpPr>
          <p:nvPr>
            <p:ph type="title" idx="6"/>
          </p:nvPr>
        </p:nvSpPr>
        <p:spPr>
          <a:xfrm>
            <a:off x="713100" y="368825"/>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
    <p:spTree>
      <p:nvGrpSpPr>
        <p:cNvPr id="1" name="Shape 412"/>
        <p:cNvGrpSpPr/>
        <p:nvPr/>
      </p:nvGrpSpPr>
      <p:grpSpPr>
        <a:xfrm>
          <a:off x="0" y="0"/>
          <a:ext cx="0" cy="0"/>
          <a:chOff x="0" y="0"/>
          <a:chExt cx="0" cy="0"/>
        </a:xfrm>
      </p:grpSpPr>
      <p:sp>
        <p:nvSpPr>
          <p:cNvPr id="413" name="Google Shape;413;p26"/>
          <p:cNvSpPr/>
          <p:nvPr/>
        </p:nvSpPr>
        <p:spPr>
          <a:xfrm rot="1652765">
            <a:off x="-2104067" y="-2391577"/>
            <a:ext cx="8041471" cy="7564565"/>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26"/>
          <p:cNvGrpSpPr/>
          <p:nvPr/>
        </p:nvGrpSpPr>
        <p:grpSpPr>
          <a:xfrm rot="-3863970">
            <a:off x="5793810" y="-1644513"/>
            <a:ext cx="3881555" cy="4549437"/>
            <a:chOff x="9395708" y="-2591285"/>
            <a:chExt cx="2431070" cy="2849374"/>
          </a:xfrm>
        </p:grpSpPr>
        <p:sp>
          <p:nvSpPr>
            <p:cNvPr id="415" name="Google Shape;415;p26"/>
            <p:cNvSpPr/>
            <p:nvPr/>
          </p:nvSpPr>
          <p:spPr>
            <a:xfrm>
              <a:off x="10858250" y="-1271968"/>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10174225" y="-1747439"/>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9732017" y="-1907158"/>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9796390" y="-259128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9881492" y="-2546481"/>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11255312" y="-138097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11331603" y="-1121469"/>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11379345" y="-1099101"/>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11381428" y="-1099101"/>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10552061" y="-206578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10659565" y="-1446304"/>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10655843" y="-564039"/>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10361060" y="-522547"/>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10361060" y="-521488"/>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11056525" y="-1102789"/>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10561384" y="-1633207"/>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10617458" y="-1816934"/>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10879013" y="-1062287"/>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10880072" y="-1060204"/>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10510535" y="-2459876"/>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10660009" y="-2459876"/>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9994630" y="-1846201"/>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9994630" y="-178476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10219542" y="-1494524"/>
              <a:ext cx="883768" cy="791836"/>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10018911" y="-1466282"/>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9840170" y="-147017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9729934" y="-812139"/>
              <a:ext cx="577169" cy="649465"/>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9730992" y="-812139"/>
              <a:ext cx="561597" cy="640483"/>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9452807" y="-109251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9452807" y="-95953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9395708" y="-1635973"/>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9395708" y="-156159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 name="Google Shape;447;p26"/>
          <p:cNvSpPr/>
          <p:nvPr/>
        </p:nvSpPr>
        <p:spPr>
          <a:xfrm>
            <a:off x="131088" y="255399"/>
            <a:ext cx="980350" cy="360308"/>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txBox="1">
            <a:spLocks noGrp="1"/>
          </p:cNvSpPr>
          <p:nvPr>
            <p:ph type="ctrTitle"/>
          </p:nvPr>
        </p:nvSpPr>
        <p:spPr>
          <a:xfrm>
            <a:off x="713225" y="564025"/>
            <a:ext cx="3858900" cy="80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000" b="1">
                <a:latin typeface="Cairo"/>
                <a:ea typeface="Cairo"/>
                <a:cs typeface="Cairo"/>
                <a:sym typeface="Cairo"/>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49" name="Google Shape;449;p26"/>
          <p:cNvSpPr txBox="1">
            <a:spLocks noGrp="1"/>
          </p:cNvSpPr>
          <p:nvPr>
            <p:ph type="subTitle" idx="1"/>
          </p:nvPr>
        </p:nvSpPr>
        <p:spPr>
          <a:xfrm>
            <a:off x="816670" y="1538725"/>
            <a:ext cx="3630300" cy="15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solidFill>
                  <a:schemeClr val="lt2"/>
                </a:solidFill>
                <a:latin typeface="Oxygen"/>
                <a:ea typeface="Oxygen"/>
                <a:cs typeface="Oxygen"/>
                <a:sym typeface="Oxygen"/>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50" name="Google Shape;450;p26"/>
          <p:cNvSpPr txBox="1"/>
          <p:nvPr/>
        </p:nvSpPr>
        <p:spPr>
          <a:xfrm>
            <a:off x="4830900" y="3311150"/>
            <a:ext cx="3427200" cy="9051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300">
                <a:solidFill>
                  <a:schemeClr val="lt2"/>
                </a:solidFill>
                <a:latin typeface="Oxygen"/>
                <a:ea typeface="Oxygen"/>
                <a:cs typeface="Oxygen"/>
                <a:sym typeface="Oxygen"/>
              </a:rPr>
              <a:t>CREDITS: This presentation template was created by </a:t>
            </a:r>
            <a:r>
              <a:rPr lang="en" sz="1300" b="1">
                <a:solidFill>
                  <a:schemeClr val="lt2"/>
                </a:solidFill>
                <a:uFill>
                  <a:noFill/>
                </a:uFill>
                <a:latin typeface="Oxygen"/>
                <a:ea typeface="Oxygen"/>
                <a:cs typeface="Oxygen"/>
                <a:sym typeface="Oxygen"/>
                <a:hlinkClick r:id="rId2">
                  <a:extLst>
                    <a:ext uri="{A12FA001-AC4F-418D-AE19-62706E023703}">
                      <ahyp:hlinkClr xmlns:ahyp="http://schemas.microsoft.com/office/drawing/2018/hyperlinkcolor" val="tx"/>
                    </a:ext>
                  </a:extLst>
                </a:hlinkClick>
              </a:rPr>
              <a:t>Slidesgo</a:t>
            </a:r>
            <a:r>
              <a:rPr lang="en" sz="1300">
                <a:solidFill>
                  <a:schemeClr val="lt2"/>
                </a:solidFill>
                <a:latin typeface="Oxygen"/>
                <a:ea typeface="Oxygen"/>
                <a:cs typeface="Oxygen"/>
                <a:sym typeface="Oxygen"/>
              </a:rPr>
              <a:t>, including icons by </a:t>
            </a:r>
            <a:r>
              <a:rPr lang="en" sz="1300" b="1">
                <a:solidFill>
                  <a:schemeClr val="lt2"/>
                </a:solidFill>
                <a:uFill>
                  <a:noFill/>
                </a:uFill>
                <a:latin typeface="Oxygen"/>
                <a:ea typeface="Oxygen"/>
                <a:cs typeface="Oxygen"/>
                <a:sym typeface="Oxygen"/>
                <a:hlinkClick r:id="rId3">
                  <a:extLst>
                    <a:ext uri="{A12FA001-AC4F-418D-AE19-62706E023703}">
                      <ahyp:hlinkClr xmlns:ahyp="http://schemas.microsoft.com/office/drawing/2018/hyperlinkcolor" val="tx"/>
                    </a:ext>
                  </a:extLst>
                </a:hlinkClick>
              </a:rPr>
              <a:t>Flaticon</a:t>
            </a:r>
            <a:r>
              <a:rPr lang="en" sz="1300" b="1">
                <a:solidFill>
                  <a:schemeClr val="lt2"/>
                </a:solidFill>
                <a:latin typeface="Oxygen"/>
                <a:ea typeface="Oxygen"/>
                <a:cs typeface="Oxygen"/>
                <a:sym typeface="Oxygen"/>
              </a:rPr>
              <a:t> </a:t>
            </a:r>
            <a:r>
              <a:rPr lang="en" sz="1300">
                <a:solidFill>
                  <a:schemeClr val="lt2"/>
                </a:solidFill>
                <a:latin typeface="Oxygen"/>
                <a:ea typeface="Oxygen"/>
                <a:cs typeface="Oxygen"/>
                <a:sym typeface="Oxygen"/>
              </a:rPr>
              <a:t>and infographics &amp; images by </a:t>
            </a:r>
            <a:r>
              <a:rPr lang="en" sz="1300" b="1">
                <a:solidFill>
                  <a:schemeClr val="lt2"/>
                </a:solidFill>
                <a:uFill>
                  <a:noFill/>
                </a:uFill>
                <a:latin typeface="Oxygen"/>
                <a:ea typeface="Oxygen"/>
                <a:cs typeface="Oxygen"/>
                <a:sym typeface="Oxygen"/>
                <a:hlinkClick r:id="rId4">
                  <a:extLst>
                    <a:ext uri="{A12FA001-AC4F-418D-AE19-62706E023703}">
                      <ahyp:hlinkClr xmlns:ahyp="http://schemas.microsoft.com/office/drawing/2018/hyperlinkcolor" val="tx"/>
                    </a:ext>
                  </a:extLst>
                </a:hlinkClick>
              </a:rPr>
              <a:t>Freepik</a:t>
            </a:r>
            <a:r>
              <a:rPr lang="en" sz="1300" b="1">
                <a:solidFill>
                  <a:schemeClr val="lt2"/>
                </a:solidFill>
                <a:latin typeface="Oxygen"/>
                <a:ea typeface="Oxygen"/>
                <a:cs typeface="Oxygen"/>
                <a:sym typeface="Oxygen"/>
              </a:rPr>
              <a:t> </a:t>
            </a:r>
            <a:r>
              <a:rPr lang="en" sz="1300">
                <a:solidFill>
                  <a:schemeClr val="lt2"/>
                </a:solidFill>
                <a:latin typeface="Oxygen"/>
                <a:ea typeface="Oxygen"/>
                <a:cs typeface="Oxygen"/>
                <a:sym typeface="Oxygen"/>
              </a:rPr>
              <a:t>and illustrations by </a:t>
            </a:r>
            <a:r>
              <a:rPr lang="en" sz="1300" b="1">
                <a:solidFill>
                  <a:schemeClr val="lt2"/>
                </a:solidFill>
                <a:uFill>
                  <a:noFill/>
                </a:uFill>
                <a:latin typeface="Oxygen"/>
                <a:ea typeface="Oxygen"/>
                <a:cs typeface="Oxygen"/>
                <a:sym typeface="Oxygen"/>
                <a:hlinkClick r:id="rId5">
                  <a:extLst>
                    <a:ext uri="{A12FA001-AC4F-418D-AE19-62706E023703}">
                      <ahyp:hlinkClr xmlns:ahyp="http://schemas.microsoft.com/office/drawing/2018/hyperlinkcolor" val="tx"/>
                    </a:ext>
                  </a:extLst>
                </a:hlinkClick>
              </a:rPr>
              <a:t>Storyset</a:t>
            </a:r>
            <a:endParaRPr sz="1300" b="1">
              <a:solidFill>
                <a:schemeClr val="lt2"/>
              </a:solidFill>
              <a:latin typeface="Oxygen"/>
              <a:ea typeface="Oxygen"/>
              <a:cs typeface="Oxygen"/>
              <a:sym typeface="Oxygen"/>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
  <p:cSld name="CUSTOM_13">
    <p:spTree>
      <p:nvGrpSpPr>
        <p:cNvPr id="1" name="Shape 451"/>
        <p:cNvGrpSpPr/>
        <p:nvPr/>
      </p:nvGrpSpPr>
      <p:grpSpPr>
        <a:xfrm>
          <a:off x="0" y="0"/>
          <a:ext cx="0" cy="0"/>
          <a:chOff x="0" y="0"/>
          <a:chExt cx="0" cy="0"/>
        </a:xfrm>
      </p:grpSpPr>
      <p:sp>
        <p:nvSpPr>
          <p:cNvPr id="452" name="Google Shape;452;p27"/>
          <p:cNvSpPr/>
          <p:nvPr/>
        </p:nvSpPr>
        <p:spPr>
          <a:xfrm rot="9305235" flipH="1">
            <a:off x="-6488070" y="332763"/>
            <a:ext cx="8041299" cy="7564157"/>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rot="-10240142" flipH="1">
            <a:off x="7725884" y="-1082749"/>
            <a:ext cx="8041310" cy="7564226"/>
          </a:xfrm>
          <a:custGeom>
            <a:avLst/>
            <a:gdLst/>
            <a:ahLst/>
            <a:cxnLst/>
            <a:rect l="l" t="t" r="r" b="b"/>
            <a:pathLst>
              <a:path w="160764" h="146873" extrusionOk="0">
                <a:moveTo>
                  <a:pt x="101362" y="1"/>
                </a:moveTo>
                <a:cubicBezTo>
                  <a:pt x="97757" y="1"/>
                  <a:pt x="94214" y="379"/>
                  <a:pt x="90823" y="1166"/>
                </a:cubicBezTo>
                <a:cubicBezTo>
                  <a:pt x="86720" y="2078"/>
                  <a:pt x="82799" y="3659"/>
                  <a:pt x="79182" y="5786"/>
                </a:cubicBezTo>
                <a:cubicBezTo>
                  <a:pt x="70337" y="10984"/>
                  <a:pt x="60580" y="14449"/>
                  <a:pt x="50427" y="16030"/>
                </a:cubicBezTo>
                <a:cubicBezTo>
                  <a:pt x="20913" y="20741"/>
                  <a:pt x="13618" y="59070"/>
                  <a:pt x="13618" y="67915"/>
                </a:cubicBezTo>
                <a:cubicBezTo>
                  <a:pt x="13618" y="78493"/>
                  <a:pt x="13983" y="89709"/>
                  <a:pt x="8147" y="98159"/>
                </a:cubicBezTo>
                <a:cubicBezTo>
                  <a:pt x="5016" y="102718"/>
                  <a:pt x="1" y="106760"/>
                  <a:pt x="518" y="112505"/>
                </a:cubicBezTo>
                <a:cubicBezTo>
                  <a:pt x="1095" y="118919"/>
                  <a:pt x="8177" y="123904"/>
                  <a:pt x="14469" y="127733"/>
                </a:cubicBezTo>
                <a:cubicBezTo>
                  <a:pt x="20761" y="131563"/>
                  <a:pt x="27175" y="135515"/>
                  <a:pt x="34105" y="138098"/>
                </a:cubicBezTo>
                <a:cubicBezTo>
                  <a:pt x="38850" y="139888"/>
                  <a:pt x="43923" y="141037"/>
                  <a:pt x="48757" y="141037"/>
                </a:cubicBezTo>
                <a:cubicBezTo>
                  <a:pt x="50984" y="141037"/>
                  <a:pt x="53160" y="140793"/>
                  <a:pt x="55230" y="140256"/>
                </a:cubicBezTo>
                <a:cubicBezTo>
                  <a:pt x="64770" y="137770"/>
                  <a:pt x="71642" y="129428"/>
                  <a:pt x="81732" y="129428"/>
                </a:cubicBezTo>
                <a:cubicBezTo>
                  <a:pt x="82251" y="129428"/>
                  <a:pt x="82779" y="129450"/>
                  <a:pt x="83316" y="129496"/>
                </a:cubicBezTo>
                <a:cubicBezTo>
                  <a:pt x="95170" y="130499"/>
                  <a:pt x="103924" y="142718"/>
                  <a:pt x="115657" y="146001"/>
                </a:cubicBezTo>
                <a:cubicBezTo>
                  <a:pt x="117815" y="146603"/>
                  <a:pt x="119955" y="146872"/>
                  <a:pt x="122056" y="146872"/>
                </a:cubicBezTo>
                <a:cubicBezTo>
                  <a:pt x="129513" y="146872"/>
                  <a:pt x="136494" y="143480"/>
                  <a:pt x="142162" y="139497"/>
                </a:cubicBezTo>
                <a:cubicBezTo>
                  <a:pt x="149487" y="134329"/>
                  <a:pt x="156022" y="127612"/>
                  <a:pt x="157572" y="118949"/>
                </a:cubicBezTo>
                <a:cubicBezTo>
                  <a:pt x="159092" y="110408"/>
                  <a:pt x="160764" y="99101"/>
                  <a:pt x="155566" y="90833"/>
                </a:cubicBezTo>
                <a:cubicBezTo>
                  <a:pt x="149730" y="81623"/>
                  <a:pt x="145748" y="71350"/>
                  <a:pt x="146843" y="61653"/>
                </a:cubicBezTo>
                <a:cubicBezTo>
                  <a:pt x="148150" y="50255"/>
                  <a:pt x="152739" y="46304"/>
                  <a:pt x="152466" y="34632"/>
                </a:cubicBezTo>
                <a:cubicBezTo>
                  <a:pt x="152344" y="29282"/>
                  <a:pt x="149122" y="23933"/>
                  <a:pt x="145110" y="19434"/>
                </a:cubicBezTo>
                <a:cubicBezTo>
                  <a:pt x="134359" y="7345"/>
                  <a:pt x="117248" y="1"/>
                  <a:pt x="10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7"/>
          <p:cNvSpPr/>
          <p:nvPr/>
        </p:nvSpPr>
        <p:spPr>
          <a:xfrm flipH="1">
            <a:off x="8349275" y="78896"/>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7"/>
          <p:cNvSpPr/>
          <p:nvPr/>
        </p:nvSpPr>
        <p:spPr>
          <a:xfrm flipH="1">
            <a:off x="19042" y="4640474"/>
            <a:ext cx="1196432" cy="43969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rot="-2057926" flipH="1">
            <a:off x="-371012" y="-134976"/>
            <a:ext cx="1976552" cy="1188510"/>
          </a:xfrm>
          <a:custGeom>
            <a:avLst/>
            <a:gdLst/>
            <a:ahLst/>
            <a:cxnLst/>
            <a:rect l="l" t="t" r="r" b="b"/>
            <a:pathLst>
              <a:path w="43700" h="26277" extrusionOk="0">
                <a:moveTo>
                  <a:pt x="19535" y="18890"/>
                </a:moveTo>
                <a:cubicBezTo>
                  <a:pt x="19533" y="18890"/>
                  <a:pt x="19531" y="18891"/>
                  <a:pt x="19528" y="18891"/>
                </a:cubicBezTo>
                <a:lnTo>
                  <a:pt x="19528" y="18891"/>
                </a:lnTo>
                <a:cubicBezTo>
                  <a:pt x="19528" y="18891"/>
                  <a:pt x="19529" y="18892"/>
                  <a:pt x="19529" y="18892"/>
                </a:cubicBezTo>
                <a:cubicBezTo>
                  <a:pt x="19531" y="18892"/>
                  <a:pt x="19533" y="18891"/>
                  <a:pt x="19535" y="18890"/>
                </a:cubicBezTo>
                <a:close/>
                <a:moveTo>
                  <a:pt x="26769" y="22294"/>
                </a:moveTo>
                <a:cubicBezTo>
                  <a:pt x="26768" y="22294"/>
                  <a:pt x="26766" y="22294"/>
                  <a:pt x="26765" y="22294"/>
                </a:cubicBezTo>
                <a:cubicBezTo>
                  <a:pt x="26765" y="22294"/>
                  <a:pt x="26765" y="22294"/>
                  <a:pt x="26764" y="22294"/>
                </a:cubicBezTo>
                <a:lnTo>
                  <a:pt x="26764" y="22294"/>
                </a:lnTo>
                <a:cubicBezTo>
                  <a:pt x="26765" y="22295"/>
                  <a:pt x="26766" y="22295"/>
                  <a:pt x="26766" y="22295"/>
                </a:cubicBezTo>
                <a:cubicBezTo>
                  <a:pt x="26767" y="22295"/>
                  <a:pt x="26768" y="22294"/>
                  <a:pt x="26769" y="22294"/>
                </a:cubicBezTo>
                <a:close/>
                <a:moveTo>
                  <a:pt x="13017" y="1"/>
                </a:moveTo>
                <a:cubicBezTo>
                  <a:pt x="11472" y="1"/>
                  <a:pt x="9607" y="308"/>
                  <a:pt x="7954" y="1382"/>
                </a:cubicBezTo>
                <a:cubicBezTo>
                  <a:pt x="6161" y="2537"/>
                  <a:pt x="4428" y="3844"/>
                  <a:pt x="2817" y="5272"/>
                </a:cubicBezTo>
                <a:lnTo>
                  <a:pt x="2088" y="5880"/>
                </a:lnTo>
                <a:cubicBezTo>
                  <a:pt x="1480" y="5820"/>
                  <a:pt x="902" y="5789"/>
                  <a:pt x="294" y="5789"/>
                </a:cubicBezTo>
                <a:cubicBezTo>
                  <a:pt x="285" y="5788"/>
                  <a:pt x="277" y="5787"/>
                  <a:pt x="268" y="5787"/>
                </a:cubicBezTo>
                <a:cubicBezTo>
                  <a:pt x="47" y="5787"/>
                  <a:pt x="0" y="6155"/>
                  <a:pt x="264" y="6184"/>
                </a:cubicBezTo>
                <a:cubicBezTo>
                  <a:pt x="872" y="6275"/>
                  <a:pt x="1449" y="6336"/>
                  <a:pt x="2057" y="6427"/>
                </a:cubicBezTo>
                <a:lnTo>
                  <a:pt x="2148" y="6519"/>
                </a:lnTo>
                <a:cubicBezTo>
                  <a:pt x="2270" y="6671"/>
                  <a:pt x="2452" y="6914"/>
                  <a:pt x="2635" y="7157"/>
                </a:cubicBezTo>
                <a:cubicBezTo>
                  <a:pt x="3455" y="8251"/>
                  <a:pt x="4793" y="10196"/>
                  <a:pt x="6252" y="12324"/>
                </a:cubicBezTo>
                <a:cubicBezTo>
                  <a:pt x="8487" y="15559"/>
                  <a:pt x="12003" y="16461"/>
                  <a:pt x="12311" y="16461"/>
                </a:cubicBezTo>
                <a:cubicBezTo>
                  <a:pt x="12317" y="16461"/>
                  <a:pt x="12322" y="16461"/>
                  <a:pt x="12326" y="16460"/>
                </a:cubicBezTo>
                <a:lnTo>
                  <a:pt x="12326" y="16460"/>
                </a:lnTo>
                <a:cubicBezTo>
                  <a:pt x="12326" y="16460"/>
                  <a:pt x="12326" y="16460"/>
                  <a:pt x="12326" y="16460"/>
                </a:cubicBezTo>
                <a:cubicBezTo>
                  <a:pt x="12328" y="16460"/>
                  <a:pt x="12330" y="16459"/>
                  <a:pt x="12331" y="16458"/>
                </a:cubicBezTo>
                <a:lnTo>
                  <a:pt x="12331" y="16458"/>
                </a:lnTo>
                <a:cubicBezTo>
                  <a:pt x="12330" y="16459"/>
                  <a:pt x="12328" y="16459"/>
                  <a:pt x="12326" y="16460"/>
                </a:cubicBezTo>
                <a:lnTo>
                  <a:pt x="12326" y="16460"/>
                </a:lnTo>
                <a:cubicBezTo>
                  <a:pt x="12200" y="16447"/>
                  <a:pt x="10986" y="13362"/>
                  <a:pt x="8683" y="9953"/>
                </a:cubicBezTo>
                <a:cubicBezTo>
                  <a:pt x="7620" y="8434"/>
                  <a:pt x="6161" y="7309"/>
                  <a:pt x="4428" y="6701"/>
                </a:cubicBezTo>
                <a:lnTo>
                  <a:pt x="4428" y="6701"/>
                </a:lnTo>
                <a:cubicBezTo>
                  <a:pt x="5492" y="6853"/>
                  <a:pt x="6556" y="7035"/>
                  <a:pt x="7620" y="7218"/>
                </a:cubicBezTo>
                <a:cubicBezTo>
                  <a:pt x="8531" y="7400"/>
                  <a:pt x="9413" y="7582"/>
                  <a:pt x="10325" y="7765"/>
                </a:cubicBezTo>
                <a:cubicBezTo>
                  <a:pt x="10446" y="7947"/>
                  <a:pt x="10629" y="8221"/>
                  <a:pt x="10842" y="8586"/>
                </a:cubicBezTo>
                <a:cubicBezTo>
                  <a:pt x="11510" y="9771"/>
                  <a:pt x="12665" y="11838"/>
                  <a:pt x="13881" y="14118"/>
                </a:cubicBezTo>
                <a:cubicBezTo>
                  <a:pt x="15811" y="17622"/>
                  <a:pt x="19250" y="18892"/>
                  <a:pt x="19521" y="18892"/>
                </a:cubicBezTo>
                <a:cubicBezTo>
                  <a:pt x="19523" y="18892"/>
                  <a:pt x="19526" y="18892"/>
                  <a:pt x="19528" y="18891"/>
                </a:cubicBezTo>
                <a:lnTo>
                  <a:pt x="19528" y="18891"/>
                </a:lnTo>
                <a:cubicBezTo>
                  <a:pt x="19382" y="18870"/>
                  <a:pt x="18468" y="15665"/>
                  <a:pt x="16556" y="12020"/>
                </a:cubicBezTo>
                <a:cubicBezTo>
                  <a:pt x="15644" y="10409"/>
                  <a:pt x="14276" y="9133"/>
                  <a:pt x="12635" y="8342"/>
                </a:cubicBezTo>
                <a:lnTo>
                  <a:pt x="12635" y="8342"/>
                </a:lnTo>
                <a:cubicBezTo>
                  <a:pt x="13395" y="8525"/>
                  <a:pt x="14124" y="8707"/>
                  <a:pt x="14884" y="8920"/>
                </a:cubicBezTo>
                <a:cubicBezTo>
                  <a:pt x="16191" y="9315"/>
                  <a:pt x="17498" y="9710"/>
                  <a:pt x="18775" y="10166"/>
                </a:cubicBezTo>
                <a:lnTo>
                  <a:pt x="18775" y="10196"/>
                </a:lnTo>
                <a:lnTo>
                  <a:pt x="18805" y="10257"/>
                </a:lnTo>
                <a:cubicBezTo>
                  <a:pt x="18927" y="10470"/>
                  <a:pt x="19048" y="10713"/>
                  <a:pt x="19200" y="11017"/>
                </a:cubicBezTo>
                <a:cubicBezTo>
                  <a:pt x="19747" y="12294"/>
                  <a:pt x="20659" y="14482"/>
                  <a:pt x="21662" y="16884"/>
                </a:cubicBezTo>
                <a:cubicBezTo>
                  <a:pt x="23197" y="20615"/>
                  <a:pt x="26580" y="22291"/>
                  <a:pt x="26764" y="22294"/>
                </a:cubicBezTo>
                <a:lnTo>
                  <a:pt x="26764" y="22294"/>
                </a:lnTo>
                <a:cubicBezTo>
                  <a:pt x="26660" y="22252"/>
                  <a:pt x="26076" y="18951"/>
                  <a:pt x="24550" y="15121"/>
                </a:cubicBezTo>
                <a:cubicBezTo>
                  <a:pt x="23821" y="13388"/>
                  <a:pt x="22574" y="11929"/>
                  <a:pt x="20994" y="10956"/>
                </a:cubicBezTo>
                <a:lnTo>
                  <a:pt x="20994" y="10956"/>
                </a:lnTo>
                <a:cubicBezTo>
                  <a:pt x="22878" y="11655"/>
                  <a:pt x="24732" y="12446"/>
                  <a:pt x="26556" y="13297"/>
                </a:cubicBezTo>
                <a:lnTo>
                  <a:pt x="26647" y="13510"/>
                </a:lnTo>
                <a:cubicBezTo>
                  <a:pt x="26708" y="13692"/>
                  <a:pt x="26830" y="13966"/>
                  <a:pt x="26921" y="14270"/>
                </a:cubicBezTo>
                <a:cubicBezTo>
                  <a:pt x="27346" y="15577"/>
                  <a:pt x="28046" y="17856"/>
                  <a:pt x="28775" y="20349"/>
                </a:cubicBezTo>
                <a:cubicBezTo>
                  <a:pt x="29949" y="24231"/>
                  <a:pt x="33150" y="26266"/>
                  <a:pt x="33330" y="26276"/>
                </a:cubicBezTo>
                <a:lnTo>
                  <a:pt x="33330" y="26276"/>
                </a:lnTo>
                <a:cubicBezTo>
                  <a:pt x="33235" y="26229"/>
                  <a:pt x="32981" y="22868"/>
                  <a:pt x="31815" y="18890"/>
                </a:cubicBezTo>
                <a:cubicBezTo>
                  <a:pt x="31267" y="17066"/>
                  <a:pt x="30112" y="15455"/>
                  <a:pt x="28593" y="14300"/>
                </a:cubicBezTo>
                <a:lnTo>
                  <a:pt x="28593" y="14300"/>
                </a:lnTo>
                <a:lnTo>
                  <a:pt x="28745" y="14361"/>
                </a:lnTo>
                <a:cubicBezTo>
                  <a:pt x="29505" y="14756"/>
                  <a:pt x="30295" y="15181"/>
                  <a:pt x="31055" y="15607"/>
                </a:cubicBezTo>
                <a:cubicBezTo>
                  <a:pt x="31176" y="15759"/>
                  <a:pt x="31328" y="15941"/>
                  <a:pt x="31511" y="16154"/>
                </a:cubicBezTo>
                <a:lnTo>
                  <a:pt x="31602" y="16245"/>
                </a:lnTo>
                <a:cubicBezTo>
                  <a:pt x="33030" y="17917"/>
                  <a:pt x="34702" y="19437"/>
                  <a:pt x="36526" y="20713"/>
                </a:cubicBezTo>
                <a:cubicBezTo>
                  <a:pt x="38745" y="22172"/>
                  <a:pt x="41146" y="23297"/>
                  <a:pt x="43699" y="24026"/>
                </a:cubicBezTo>
                <a:cubicBezTo>
                  <a:pt x="42423" y="21564"/>
                  <a:pt x="40569" y="19437"/>
                  <a:pt x="38289" y="17856"/>
                </a:cubicBezTo>
                <a:cubicBezTo>
                  <a:pt x="36526" y="16671"/>
                  <a:pt x="34550" y="15850"/>
                  <a:pt x="32483" y="15425"/>
                </a:cubicBezTo>
                <a:cubicBezTo>
                  <a:pt x="31906" y="15333"/>
                  <a:pt x="31480" y="15273"/>
                  <a:pt x="31176" y="15242"/>
                </a:cubicBezTo>
                <a:lnTo>
                  <a:pt x="29748" y="14482"/>
                </a:lnTo>
                <a:cubicBezTo>
                  <a:pt x="29322" y="14270"/>
                  <a:pt x="28927" y="14057"/>
                  <a:pt x="28501" y="13844"/>
                </a:cubicBezTo>
                <a:lnTo>
                  <a:pt x="28501" y="13844"/>
                </a:lnTo>
                <a:cubicBezTo>
                  <a:pt x="29630" y="14208"/>
                  <a:pt x="30802" y="14387"/>
                  <a:pt x="31978" y="14387"/>
                </a:cubicBezTo>
                <a:cubicBezTo>
                  <a:pt x="32767" y="14387"/>
                  <a:pt x="33557" y="14306"/>
                  <a:pt x="34337" y="14148"/>
                </a:cubicBezTo>
                <a:cubicBezTo>
                  <a:pt x="38094" y="13244"/>
                  <a:pt x="41351" y="12524"/>
                  <a:pt x="41794" y="12524"/>
                </a:cubicBezTo>
                <a:cubicBezTo>
                  <a:pt x="41828" y="12524"/>
                  <a:pt x="41845" y="12528"/>
                  <a:pt x="41845" y="12537"/>
                </a:cubicBezTo>
                <a:cubicBezTo>
                  <a:pt x="41871" y="12408"/>
                  <a:pt x="38971" y="10336"/>
                  <a:pt x="35552" y="10336"/>
                </a:cubicBezTo>
                <a:cubicBezTo>
                  <a:pt x="34936" y="10336"/>
                  <a:pt x="34304" y="10404"/>
                  <a:pt x="33669" y="10561"/>
                </a:cubicBezTo>
                <a:cubicBezTo>
                  <a:pt x="31602" y="11078"/>
                  <a:pt x="29596" y="11747"/>
                  <a:pt x="27620" y="12567"/>
                </a:cubicBezTo>
                <a:lnTo>
                  <a:pt x="26951" y="12841"/>
                </a:lnTo>
                <a:lnTo>
                  <a:pt x="26678" y="12932"/>
                </a:lnTo>
                <a:cubicBezTo>
                  <a:pt x="25431" y="12355"/>
                  <a:pt x="24216" y="11807"/>
                  <a:pt x="22939" y="11291"/>
                </a:cubicBezTo>
                <a:cubicBezTo>
                  <a:pt x="22270" y="10987"/>
                  <a:pt x="21571" y="10713"/>
                  <a:pt x="20842" y="10440"/>
                </a:cubicBezTo>
                <a:lnTo>
                  <a:pt x="20842" y="10440"/>
                </a:lnTo>
                <a:cubicBezTo>
                  <a:pt x="21582" y="10592"/>
                  <a:pt x="22332" y="10668"/>
                  <a:pt x="23080" y="10668"/>
                </a:cubicBezTo>
                <a:cubicBezTo>
                  <a:pt x="24267" y="10668"/>
                  <a:pt x="25449" y="10478"/>
                  <a:pt x="26587" y="10105"/>
                </a:cubicBezTo>
                <a:cubicBezTo>
                  <a:pt x="30321" y="8773"/>
                  <a:pt x="33532" y="7635"/>
                  <a:pt x="33855" y="7635"/>
                </a:cubicBezTo>
                <a:cubicBezTo>
                  <a:pt x="33871" y="7635"/>
                  <a:pt x="33880" y="7637"/>
                  <a:pt x="33881" y="7643"/>
                </a:cubicBezTo>
                <a:cubicBezTo>
                  <a:pt x="33881" y="7550"/>
                  <a:pt x="31375" y="6124"/>
                  <a:pt x="28388" y="6124"/>
                </a:cubicBezTo>
                <a:cubicBezTo>
                  <a:pt x="27469" y="6124"/>
                  <a:pt x="26504" y="6259"/>
                  <a:pt x="25553" y="6610"/>
                </a:cubicBezTo>
                <a:cubicBezTo>
                  <a:pt x="23577" y="7370"/>
                  <a:pt x="21632" y="8251"/>
                  <a:pt x="19778" y="9285"/>
                </a:cubicBezTo>
                <a:lnTo>
                  <a:pt x="19109" y="9619"/>
                </a:lnTo>
                <a:lnTo>
                  <a:pt x="18927" y="9710"/>
                </a:lnTo>
                <a:lnTo>
                  <a:pt x="18866" y="9710"/>
                </a:lnTo>
                <a:cubicBezTo>
                  <a:pt x="16799" y="8981"/>
                  <a:pt x="14671" y="8373"/>
                  <a:pt x="12544" y="7826"/>
                </a:cubicBezTo>
                <a:lnTo>
                  <a:pt x="12544" y="7826"/>
                </a:lnTo>
                <a:cubicBezTo>
                  <a:pt x="12794" y="7842"/>
                  <a:pt x="13045" y="7850"/>
                  <a:pt x="13295" y="7850"/>
                </a:cubicBezTo>
                <a:cubicBezTo>
                  <a:pt x="14933" y="7850"/>
                  <a:pt x="16573" y="7504"/>
                  <a:pt x="18076" y="6792"/>
                </a:cubicBezTo>
                <a:cubicBezTo>
                  <a:pt x="21707" y="4991"/>
                  <a:pt x="24823" y="3506"/>
                  <a:pt x="25026" y="3506"/>
                </a:cubicBezTo>
                <a:cubicBezTo>
                  <a:pt x="25032" y="3506"/>
                  <a:pt x="25035" y="3507"/>
                  <a:pt x="25036" y="3509"/>
                </a:cubicBezTo>
                <a:cubicBezTo>
                  <a:pt x="25036" y="3429"/>
                  <a:pt x="23058" y="2573"/>
                  <a:pt x="20599" y="2573"/>
                </a:cubicBezTo>
                <a:cubicBezTo>
                  <a:pt x="19350" y="2573"/>
                  <a:pt x="17978" y="2794"/>
                  <a:pt x="16678" y="3449"/>
                </a:cubicBezTo>
                <a:cubicBezTo>
                  <a:pt x="14763" y="4421"/>
                  <a:pt x="12939" y="5516"/>
                  <a:pt x="11176" y="6762"/>
                </a:cubicBezTo>
                <a:lnTo>
                  <a:pt x="10538" y="7187"/>
                </a:lnTo>
                <a:lnTo>
                  <a:pt x="10386" y="7279"/>
                </a:lnTo>
                <a:cubicBezTo>
                  <a:pt x="9808" y="7157"/>
                  <a:pt x="9231" y="7035"/>
                  <a:pt x="8653" y="6914"/>
                </a:cubicBezTo>
                <a:cubicBezTo>
                  <a:pt x="7316" y="6640"/>
                  <a:pt x="5978" y="6397"/>
                  <a:pt x="4610" y="6215"/>
                </a:cubicBezTo>
                <a:lnTo>
                  <a:pt x="4306" y="6184"/>
                </a:lnTo>
                <a:cubicBezTo>
                  <a:pt x="6191" y="6093"/>
                  <a:pt x="8045" y="5516"/>
                  <a:pt x="9656" y="4543"/>
                </a:cubicBezTo>
                <a:cubicBezTo>
                  <a:pt x="13103" y="2363"/>
                  <a:pt x="16065" y="525"/>
                  <a:pt x="16271" y="525"/>
                </a:cubicBezTo>
                <a:cubicBezTo>
                  <a:pt x="16278" y="525"/>
                  <a:pt x="16281" y="527"/>
                  <a:pt x="16282" y="531"/>
                </a:cubicBezTo>
                <a:cubicBezTo>
                  <a:pt x="16282" y="448"/>
                  <a:pt x="14882" y="1"/>
                  <a:pt x="13017" y="1"/>
                </a:cubicBezTo>
                <a:close/>
                <a:moveTo>
                  <a:pt x="33334" y="26276"/>
                </a:moveTo>
                <a:cubicBezTo>
                  <a:pt x="33333" y="26276"/>
                  <a:pt x="33332" y="26276"/>
                  <a:pt x="33331" y="26276"/>
                </a:cubicBezTo>
                <a:cubicBezTo>
                  <a:pt x="33331" y="26276"/>
                  <a:pt x="33330" y="26276"/>
                  <a:pt x="33330" y="26276"/>
                </a:cubicBezTo>
                <a:lnTo>
                  <a:pt x="33330" y="26276"/>
                </a:lnTo>
                <a:cubicBezTo>
                  <a:pt x="33331" y="26276"/>
                  <a:pt x="33331" y="26277"/>
                  <a:pt x="33332" y="26277"/>
                </a:cubicBezTo>
                <a:cubicBezTo>
                  <a:pt x="33333" y="26277"/>
                  <a:pt x="33334" y="26276"/>
                  <a:pt x="33334" y="2627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27"/>
          <p:cNvGrpSpPr/>
          <p:nvPr/>
        </p:nvGrpSpPr>
        <p:grpSpPr>
          <a:xfrm rot="1432019" flipH="1">
            <a:off x="7519496" y="4214903"/>
            <a:ext cx="1860906" cy="908009"/>
            <a:chOff x="10083475" y="3839575"/>
            <a:chExt cx="1221925" cy="596225"/>
          </a:xfrm>
        </p:grpSpPr>
        <p:sp>
          <p:nvSpPr>
            <p:cNvPr id="458" name="Google Shape;458;p27"/>
            <p:cNvSpPr/>
            <p:nvPr/>
          </p:nvSpPr>
          <p:spPr>
            <a:xfrm>
              <a:off x="10144250" y="3839575"/>
              <a:ext cx="1161150" cy="596225"/>
            </a:xfrm>
            <a:custGeom>
              <a:avLst/>
              <a:gdLst/>
              <a:ahLst/>
              <a:cxnLst/>
              <a:rect l="l" t="t" r="r" b="b"/>
              <a:pathLst>
                <a:path w="46446" h="23849" extrusionOk="0">
                  <a:moveTo>
                    <a:pt x="17876" y="1"/>
                  </a:moveTo>
                  <a:cubicBezTo>
                    <a:pt x="16386" y="1"/>
                    <a:pt x="14900" y="446"/>
                    <a:pt x="13648" y="1320"/>
                  </a:cubicBezTo>
                  <a:cubicBezTo>
                    <a:pt x="13192" y="1716"/>
                    <a:pt x="12676" y="2050"/>
                    <a:pt x="12129" y="2384"/>
                  </a:cubicBezTo>
                  <a:cubicBezTo>
                    <a:pt x="10730" y="3023"/>
                    <a:pt x="9059" y="2627"/>
                    <a:pt x="7569" y="2901"/>
                  </a:cubicBezTo>
                  <a:cubicBezTo>
                    <a:pt x="6110" y="3235"/>
                    <a:pt x="4803" y="4056"/>
                    <a:pt x="3861" y="5211"/>
                  </a:cubicBezTo>
                  <a:cubicBezTo>
                    <a:pt x="2888" y="6366"/>
                    <a:pt x="2189" y="7703"/>
                    <a:pt x="1429" y="9011"/>
                  </a:cubicBezTo>
                  <a:cubicBezTo>
                    <a:pt x="92" y="11290"/>
                    <a:pt x="1" y="13539"/>
                    <a:pt x="1247" y="15941"/>
                  </a:cubicBezTo>
                  <a:cubicBezTo>
                    <a:pt x="1976" y="17369"/>
                    <a:pt x="2736" y="18767"/>
                    <a:pt x="3861" y="19983"/>
                  </a:cubicBezTo>
                  <a:cubicBezTo>
                    <a:pt x="5016" y="21290"/>
                    <a:pt x="6597" y="22172"/>
                    <a:pt x="8329" y="22445"/>
                  </a:cubicBezTo>
                  <a:cubicBezTo>
                    <a:pt x="8723" y="22503"/>
                    <a:pt x="9119" y="22523"/>
                    <a:pt x="9514" y="22523"/>
                  </a:cubicBezTo>
                  <a:cubicBezTo>
                    <a:pt x="10431" y="22523"/>
                    <a:pt x="11348" y="22415"/>
                    <a:pt x="12246" y="22415"/>
                  </a:cubicBezTo>
                  <a:cubicBezTo>
                    <a:pt x="12813" y="22415"/>
                    <a:pt x="13373" y="22458"/>
                    <a:pt x="13922" y="22597"/>
                  </a:cubicBezTo>
                  <a:cubicBezTo>
                    <a:pt x="14651" y="22810"/>
                    <a:pt x="15351" y="23053"/>
                    <a:pt x="16019" y="23357"/>
                  </a:cubicBezTo>
                  <a:cubicBezTo>
                    <a:pt x="17005" y="23686"/>
                    <a:pt x="18022" y="23849"/>
                    <a:pt x="19033" y="23849"/>
                  </a:cubicBezTo>
                  <a:cubicBezTo>
                    <a:pt x="20830" y="23849"/>
                    <a:pt x="22610" y="23335"/>
                    <a:pt x="24165" y="22324"/>
                  </a:cubicBezTo>
                  <a:cubicBezTo>
                    <a:pt x="25290" y="21564"/>
                    <a:pt x="26202" y="20530"/>
                    <a:pt x="27387" y="19831"/>
                  </a:cubicBezTo>
                  <a:cubicBezTo>
                    <a:pt x="29120" y="18859"/>
                    <a:pt x="31248" y="18707"/>
                    <a:pt x="33162" y="18038"/>
                  </a:cubicBezTo>
                  <a:cubicBezTo>
                    <a:pt x="36536" y="16822"/>
                    <a:pt x="38968" y="14087"/>
                    <a:pt x="40853" y="11351"/>
                  </a:cubicBezTo>
                  <a:cubicBezTo>
                    <a:pt x="42768" y="8585"/>
                    <a:pt x="44530" y="5849"/>
                    <a:pt x="46445" y="3144"/>
                  </a:cubicBezTo>
                  <a:cubicBezTo>
                    <a:pt x="43071" y="3083"/>
                    <a:pt x="40275" y="2475"/>
                    <a:pt x="37357" y="1685"/>
                  </a:cubicBezTo>
                  <a:cubicBezTo>
                    <a:pt x="35161" y="1067"/>
                    <a:pt x="32913" y="467"/>
                    <a:pt x="30691" y="467"/>
                  </a:cubicBezTo>
                  <a:cubicBezTo>
                    <a:pt x="29961" y="467"/>
                    <a:pt x="29234" y="532"/>
                    <a:pt x="28512" y="682"/>
                  </a:cubicBezTo>
                  <a:cubicBezTo>
                    <a:pt x="27051" y="974"/>
                    <a:pt x="25612" y="1638"/>
                    <a:pt x="24157" y="1638"/>
                  </a:cubicBezTo>
                  <a:cubicBezTo>
                    <a:pt x="23947" y="1638"/>
                    <a:pt x="23737" y="1625"/>
                    <a:pt x="23527" y="1594"/>
                  </a:cubicBezTo>
                  <a:cubicBezTo>
                    <a:pt x="22342" y="1412"/>
                    <a:pt x="21308" y="773"/>
                    <a:pt x="20214" y="378"/>
                  </a:cubicBezTo>
                  <a:cubicBezTo>
                    <a:pt x="19456" y="126"/>
                    <a:pt x="18665" y="1"/>
                    <a:pt x="17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10083475" y="3891625"/>
              <a:ext cx="1124650" cy="476675"/>
            </a:xfrm>
            <a:custGeom>
              <a:avLst/>
              <a:gdLst/>
              <a:ahLst/>
              <a:cxnLst/>
              <a:rect l="l" t="t" r="r" b="b"/>
              <a:pathLst>
                <a:path w="44986" h="19067" extrusionOk="0">
                  <a:moveTo>
                    <a:pt x="21643" y="0"/>
                  </a:moveTo>
                  <a:cubicBezTo>
                    <a:pt x="21623" y="0"/>
                    <a:pt x="21601" y="9"/>
                    <a:pt x="21581" y="29"/>
                  </a:cubicBezTo>
                  <a:cubicBezTo>
                    <a:pt x="20304" y="1214"/>
                    <a:pt x="19575" y="2825"/>
                    <a:pt x="18997" y="4527"/>
                  </a:cubicBezTo>
                  <a:cubicBezTo>
                    <a:pt x="18390" y="6351"/>
                    <a:pt x="18177" y="8570"/>
                    <a:pt x="16657" y="9938"/>
                  </a:cubicBezTo>
                  <a:cubicBezTo>
                    <a:pt x="15502" y="10029"/>
                    <a:pt x="14347" y="10090"/>
                    <a:pt x="13192" y="10150"/>
                  </a:cubicBezTo>
                  <a:cubicBezTo>
                    <a:pt x="15016" y="7932"/>
                    <a:pt x="14712" y="4649"/>
                    <a:pt x="16535" y="2460"/>
                  </a:cubicBezTo>
                  <a:cubicBezTo>
                    <a:pt x="16578" y="2396"/>
                    <a:pt x="16530" y="2331"/>
                    <a:pt x="16477" y="2331"/>
                  </a:cubicBezTo>
                  <a:cubicBezTo>
                    <a:pt x="16455" y="2331"/>
                    <a:pt x="16432" y="2342"/>
                    <a:pt x="16414" y="2369"/>
                  </a:cubicBezTo>
                  <a:cubicBezTo>
                    <a:pt x="14408" y="4527"/>
                    <a:pt x="14803" y="7992"/>
                    <a:pt x="12736" y="10150"/>
                  </a:cubicBezTo>
                  <a:cubicBezTo>
                    <a:pt x="12250" y="10150"/>
                    <a:pt x="11733" y="10181"/>
                    <a:pt x="11216" y="10211"/>
                  </a:cubicBezTo>
                  <a:lnTo>
                    <a:pt x="8663" y="10211"/>
                  </a:lnTo>
                  <a:cubicBezTo>
                    <a:pt x="9484" y="9512"/>
                    <a:pt x="9909" y="8418"/>
                    <a:pt x="10304" y="7476"/>
                  </a:cubicBezTo>
                  <a:cubicBezTo>
                    <a:pt x="10912" y="6047"/>
                    <a:pt x="11520" y="4558"/>
                    <a:pt x="12797" y="3585"/>
                  </a:cubicBezTo>
                  <a:cubicBezTo>
                    <a:pt x="12870" y="3536"/>
                    <a:pt x="12825" y="3408"/>
                    <a:pt x="12741" y="3408"/>
                  </a:cubicBezTo>
                  <a:cubicBezTo>
                    <a:pt x="12721" y="3408"/>
                    <a:pt x="12699" y="3415"/>
                    <a:pt x="12675" y="3433"/>
                  </a:cubicBezTo>
                  <a:cubicBezTo>
                    <a:pt x="11672" y="4193"/>
                    <a:pt x="10912" y="5226"/>
                    <a:pt x="10426" y="6381"/>
                  </a:cubicBezTo>
                  <a:cubicBezTo>
                    <a:pt x="9788" y="7810"/>
                    <a:pt x="9301" y="9087"/>
                    <a:pt x="8207" y="10181"/>
                  </a:cubicBezTo>
                  <a:cubicBezTo>
                    <a:pt x="7295" y="10181"/>
                    <a:pt x="6414" y="10150"/>
                    <a:pt x="5502" y="10120"/>
                  </a:cubicBezTo>
                  <a:lnTo>
                    <a:pt x="5319" y="10120"/>
                  </a:lnTo>
                  <a:cubicBezTo>
                    <a:pt x="6870" y="8479"/>
                    <a:pt x="7204" y="6047"/>
                    <a:pt x="8784" y="4466"/>
                  </a:cubicBezTo>
                  <a:cubicBezTo>
                    <a:pt x="8831" y="4420"/>
                    <a:pt x="8788" y="4355"/>
                    <a:pt x="8752" y="4355"/>
                  </a:cubicBezTo>
                  <a:cubicBezTo>
                    <a:pt x="8741" y="4355"/>
                    <a:pt x="8731" y="4361"/>
                    <a:pt x="8724" y="4375"/>
                  </a:cubicBezTo>
                  <a:cubicBezTo>
                    <a:pt x="6961" y="5895"/>
                    <a:pt x="6626" y="8448"/>
                    <a:pt x="4924" y="10059"/>
                  </a:cubicBezTo>
                  <a:cubicBezTo>
                    <a:pt x="3724" y="9987"/>
                    <a:pt x="2447" y="9801"/>
                    <a:pt x="1230" y="9801"/>
                  </a:cubicBezTo>
                  <a:cubicBezTo>
                    <a:pt x="906" y="9801"/>
                    <a:pt x="587" y="9815"/>
                    <a:pt x="274" y="9846"/>
                  </a:cubicBezTo>
                  <a:cubicBezTo>
                    <a:pt x="30" y="9907"/>
                    <a:pt x="0" y="10211"/>
                    <a:pt x="243" y="10302"/>
                  </a:cubicBezTo>
                  <a:cubicBezTo>
                    <a:pt x="1672" y="10819"/>
                    <a:pt x="3374" y="10819"/>
                    <a:pt x="4894" y="10850"/>
                  </a:cubicBezTo>
                  <a:cubicBezTo>
                    <a:pt x="6566" y="12643"/>
                    <a:pt x="6930" y="15227"/>
                    <a:pt x="8997" y="16807"/>
                  </a:cubicBezTo>
                  <a:cubicBezTo>
                    <a:pt x="9011" y="16821"/>
                    <a:pt x="9027" y="16827"/>
                    <a:pt x="9042" y="16827"/>
                  </a:cubicBezTo>
                  <a:cubicBezTo>
                    <a:pt x="9092" y="16827"/>
                    <a:pt x="9135" y="16763"/>
                    <a:pt x="9088" y="16716"/>
                  </a:cubicBezTo>
                  <a:cubicBezTo>
                    <a:pt x="7234" y="15105"/>
                    <a:pt x="6839" y="12643"/>
                    <a:pt x="5289" y="10880"/>
                  </a:cubicBezTo>
                  <a:lnTo>
                    <a:pt x="5502" y="10880"/>
                  </a:lnTo>
                  <a:cubicBezTo>
                    <a:pt x="6383" y="10910"/>
                    <a:pt x="7295" y="10941"/>
                    <a:pt x="8177" y="10971"/>
                  </a:cubicBezTo>
                  <a:cubicBezTo>
                    <a:pt x="9362" y="12096"/>
                    <a:pt x="9939" y="13372"/>
                    <a:pt x="10760" y="14771"/>
                  </a:cubicBezTo>
                  <a:cubicBezTo>
                    <a:pt x="11398" y="15956"/>
                    <a:pt x="12371" y="16959"/>
                    <a:pt x="13587" y="17597"/>
                  </a:cubicBezTo>
                  <a:cubicBezTo>
                    <a:pt x="13607" y="17607"/>
                    <a:pt x="13625" y="17611"/>
                    <a:pt x="13643" y="17611"/>
                  </a:cubicBezTo>
                  <a:cubicBezTo>
                    <a:pt x="13732" y="17611"/>
                    <a:pt x="13780" y="17496"/>
                    <a:pt x="13678" y="17445"/>
                  </a:cubicBezTo>
                  <a:cubicBezTo>
                    <a:pt x="12128" y="16594"/>
                    <a:pt x="11277" y="15105"/>
                    <a:pt x="10517" y="13676"/>
                  </a:cubicBezTo>
                  <a:cubicBezTo>
                    <a:pt x="10031" y="12734"/>
                    <a:pt x="9514" y="11640"/>
                    <a:pt x="8663" y="10971"/>
                  </a:cubicBezTo>
                  <a:lnTo>
                    <a:pt x="11247" y="10971"/>
                  </a:lnTo>
                  <a:cubicBezTo>
                    <a:pt x="11733" y="10971"/>
                    <a:pt x="12250" y="10941"/>
                    <a:pt x="12766" y="10910"/>
                  </a:cubicBezTo>
                  <a:cubicBezTo>
                    <a:pt x="15107" y="12886"/>
                    <a:pt x="15289" y="16382"/>
                    <a:pt x="18086" y="18144"/>
                  </a:cubicBezTo>
                  <a:cubicBezTo>
                    <a:pt x="18103" y="18156"/>
                    <a:pt x="18120" y="18161"/>
                    <a:pt x="18137" y="18161"/>
                  </a:cubicBezTo>
                  <a:cubicBezTo>
                    <a:pt x="18205" y="18161"/>
                    <a:pt x="18251" y="18072"/>
                    <a:pt x="18177" y="18023"/>
                  </a:cubicBezTo>
                  <a:cubicBezTo>
                    <a:pt x="15623" y="16230"/>
                    <a:pt x="15380" y="12916"/>
                    <a:pt x="13222" y="10910"/>
                  </a:cubicBezTo>
                  <a:cubicBezTo>
                    <a:pt x="14377" y="10850"/>
                    <a:pt x="15563" y="10789"/>
                    <a:pt x="16718" y="10698"/>
                  </a:cubicBezTo>
                  <a:cubicBezTo>
                    <a:pt x="18511" y="11792"/>
                    <a:pt x="19271" y="13859"/>
                    <a:pt x="20426" y="15500"/>
                  </a:cubicBezTo>
                  <a:cubicBezTo>
                    <a:pt x="21490" y="17020"/>
                    <a:pt x="22797" y="18357"/>
                    <a:pt x="24681" y="19056"/>
                  </a:cubicBezTo>
                  <a:cubicBezTo>
                    <a:pt x="24695" y="19063"/>
                    <a:pt x="24708" y="19066"/>
                    <a:pt x="24721" y="19066"/>
                  </a:cubicBezTo>
                  <a:cubicBezTo>
                    <a:pt x="24821" y="19066"/>
                    <a:pt x="24881" y="18874"/>
                    <a:pt x="24773" y="18874"/>
                  </a:cubicBezTo>
                  <a:cubicBezTo>
                    <a:pt x="22523" y="17871"/>
                    <a:pt x="21095" y="16047"/>
                    <a:pt x="19940" y="14132"/>
                  </a:cubicBezTo>
                  <a:cubicBezTo>
                    <a:pt x="19180" y="12856"/>
                    <a:pt x="18450" y="11518"/>
                    <a:pt x="17234" y="10637"/>
                  </a:cubicBezTo>
                  <a:cubicBezTo>
                    <a:pt x="18541" y="10515"/>
                    <a:pt x="19818" y="10394"/>
                    <a:pt x="21125" y="10211"/>
                  </a:cubicBezTo>
                  <a:cubicBezTo>
                    <a:pt x="22554" y="11336"/>
                    <a:pt x="23557" y="12856"/>
                    <a:pt x="24955" y="14071"/>
                  </a:cubicBezTo>
                  <a:cubicBezTo>
                    <a:pt x="26171" y="15166"/>
                    <a:pt x="27630" y="15956"/>
                    <a:pt x="29241" y="16351"/>
                  </a:cubicBezTo>
                  <a:cubicBezTo>
                    <a:pt x="29251" y="16354"/>
                    <a:pt x="29260" y="16356"/>
                    <a:pt x="29268" y="16356"/>
                  </a:cubicBezTo>
                  <a:cubicBezTo>
                    <a:pt x="29337" y="16356"/>
                    <a:pt x="29352" y="16257"/>
                    <a:pt x="29271" y="16230"/>
                  </a:cubicBezTo>
                  <a:cubicBezTo>
                    <a:pt x="27417" y="15622"/>
                    <a:pt x="25715" y="14558"/>
                    <a:pt x="24377" y="13129"/>
                  </a:cubicBezTo>
                  <a:cubicBezTo>
                    <a:pt x="23435" y="12187"/>
                    <a:pt x="22645" y="10941"/>
                    <a:pt x="21551" y="10150"/>
                  </a:cubicBezTo>
                  <a:lnTo>
                    <a:pt x="22766" y="9968"/>
                  </a:lnTo>
                  <a:cubicBezTo>
                    <a:pt x="23253" y="9877"/>
                    <a:pt x="23739" y="9816"/>
                    <a:pt x="24225" y="9725"/>
                  </a:cubicBezTo>
                  <a:cubicBezTo>
                    <a:pt x="25016" y="10059"/>
                    <a:pt x="25624" y="11002"/>
                    <a:pt x="26201" y="11609"/>
                  </a:cubicBezTo>
                  <a:cubicBezTo>
                    <a:pt x="26748" y="12187"/>
                    <a:pt x="27387" y="12704"/>
                    <a:pt x="28086" y="13160"/>
                  </a:cubicBezTo>
                  <a:cubicBezTo>
                    <a:pt x="28094" y="13164"/>
                    <a:pt x="28102" y="13166"/>
                    <a:pt x="28110" y="13166"/>
                  </a:cubicBezTo>
                  <a:cubicBezTo>
                    <a:pt x="28161" y="13166"/>
                    <a:pt x="28199" y="13091"/>
                    <a:pt x="28147" y="13038"/>
                  </a:cubicBezTo>
                  <a:cubicBezTo>
                    <a:pt x="27265" y="12339"/>
                    <a:pt x="26475" y="11549"/>
                    <a:pt x="25745" y="10667"/>
                  </a:cubicBezTo>
                  <a:cubicBezTo>
                    <a:pt x="25441" y="10272"/>
                    <a:pt x="25107" y="9938"/>
                    <a:pt x="24712" y="9634"/>
                  </a:cubicBezTo>
                  <a:cubicBezTo>
                    <a:pt x="25745" y="9451"/>
                    <a:pt x="26779" y="9239"/>
                    <a:pt x="27782" y="9026"/>
                  </a:cubicBezTo>
                  <a:cubicBezTo>
                    <a:pt x="29302" y="11549"/>
                    <a:pt x="31764" y="13342"/>
                    <a:pt x="34621" y="14071"/>
                  </a:cubicBezTo>
                  <a:cubicBezTo>
                    <a:pt x="34632" y="14074"/>
                    <a:pt x="34642" y="14075"/>
                    <a:pt x="34651" y="14075"/>
                  </a:cubicBezTo>
                  <a:cubicBezTo>
                    <a:pt x="34747" y="14075"/>
                    <a:pt x="34765" y="13947"/>
                    <a:pt x="34682" y="13919"/>
                  </a:cubicBezTo>
                  <a:cubicBezTo>
                    <a:pt x="31976" y="13068"/>
                    <a:pt x="29666" y="11305"/>
                    <a:pt x="28147" y="8935"/>
                  </a:cubicBezTo>
                  <a:cubicBezTo>
                    <a:pt x="28906" y="8783"/>
                    <a:pt x="29666" y="8600"/>
                    <a:pt x="30426" y="8387"/>
                  </a:cubicBezTo>
                  <a:cubicBezTo>
                    <a:pt x="31095" y="9451"/>
                    <a:pt x="32493" y="10242"/>
                    <a:pt x="33587" y="10758"/>
                  </a:cubicBezTo>
                  <a:cubicBezTo>
                    <a:pt x="33604" y="10767"/>
                    <a:pt x="33621" y="10771"/>
                    <a:pt x="33636" y="10771"/>
                  </a:cubicBezTo>
                  <a:cubicBezTo>
                    <a:pt x="33731" y="10771"/>
                    <a:pt x="33787" y="10628"/>
                    <a:pt x="33709" y="10576"/>
                  </a:cubicBezTo>
                  <a:cubicBezTo>
                    <a:pt x="33010" y="10242"/>
                    <a:pt x="32372" y="9816"/>
                    <a:pt x="31794" y="9330"/>
                  </a:cubicBezTo>
                  <a:cubicBezTo>
                    <a:pt x="31429" y="9026"/>
                    <a:pt x="31095" y="8631"/>
                    <a:pt x="30761" y="8296"/>
                  </a:cubicBezTo>
                  <a:cubicBezTo>
                    <a:pt x="31855" y="8023"/>
                    <a:pt x="32949" y="7719"/>
                    <a:pt x="34043" y="7384"/>
                  </a:cubicBezTo>
                  <a:lnTo>
                    <a:pt x="34651" y="7202"/>
                  </a:lnTo>
                  <a:cubicBezTo>
                    <a:pt x="36019" y="8479"/>
                    <a:pt x="37721" y="9360"/>
                    <a:pt x="39545" y="9725"/>
                  </a:cubicBezTo>
                  <a:cubicBezTo>
                    <a:pt x="39636" y="9725"/>
                    <a:pt x="39636" y="9634"/>
                    <a:pt x="39575" y="9603"/>
                  </a:cubicBezTo>
                  <a:cubicBezTo>
                    <a:pt x="37873" y="9147"/>
                    <a:pt x="36293" y="8296"/>
                    <a:pt x="35016" y="7080"/>
                  </a:cubicBezTo>
                  <a:cubicBezTo>
                    <a:pt x="36080" y="6777"/>
                    <a:pt x="37144" y="6412"/>
                    <a:pt x="38208" y="6047"/>
                  </a:cubicBezTo>
                  <a:cubicBezTo>
                    <a:pt x="39423" y="6716"/>
                    <a:pt x="41065" y="6868"/>
                    <a:pt x="42463" y="6868"/>
                  </a:cubicBezTo>
                  <a:cubicBezTo>
                    <a:pt x="42524" y="6868"/>
                    <a:pt x="42554" y="6777"/>
                    <a:pt x="42463" y="6746"/>
                  </a:cubicBezTo>
                  <a:cubicBezTo>
                    <a:pt x="41703" y="6716"/>
                    <a:pt x="40913" y="6594"/>
                    <a:pt x="40153" y="6412"/>
                  </a:cubicBezTo>
                  <a:cubicBezTo>
                    <a:pt x="39636" y="6290"/>
                    <a:pt x="39150" y="6077"/>
                    <a:pt x="38633" y="5895"/>
                  </a:cubicBezTo>
                  <a:cubicBezTo>
                    <a:pt x="39758" y="5470"/>
                    <a:pt x="40882" y="5044"/>
                    <a:pt x="41946" y="4558"/>
                  </a:cubicBezTo>
                  <a:cubicBezTo>
                    <a:pt x="42433" y="4588"/>
                    <a:pt x="42919" y="4770"/>
                    <a:pt x="43405" y="4831"/>
                  </a:cubicBezTo>
                  <a:cubicBezTo>
                    <a:pt x="43591" y="4854"/>
                    <a:pt x="43781" y="4864"/>
                    <a:pt x="43974" y="4864"/>
                  </a:cubicBezTo>
                  <a:cubicBezTo>
                    <a:pt x="44286" y="4864"/>
                    <a:pt x="44606" y="4838"/>
                    <a:pt x="44925" y="4801"/>
                  </a:cubicBezTo>
                  <a:cubicBezTo>
                    <a:pt x="44986" y="4801"/>
                    <a:pt x="44986" y="4679"/>
                    <a:pt x="44925" y="4679"/>
                  </a:cubicBezTo>
                  <a:cubicBezTo>
                    <a:pt x="44821" y="4684"/>
                    <a:pt x="44716" y="4687"/>
                    <a:pt x="44612" y="4687"/>
                  </a:cubicBezTo>
                  <a:cubicBezTo>
                    <a:pt x="44108" y="4687"/>
                    <a:pt x="43605" y="4628"/>
                    <a:pt x="43101" y="4527"/>
                  </a:cubicBezTo>
                  <a:cubicBezTo>
                    <a:pt x="42888" y="4497"/>
                    <a:pt x="42645" y="4406"/>
                    <a:pt x="42433" y="4345"/>
                  </a:cubicBezTo>
                  <a:cubicBezTo>
                    <a:pt x="43162" y="4011"/>
                    <a:pt x="43892" y="3646"/>
                    <a:pt x="44591" y="3281"/>
                  </a:cubicBezTo>
                  <a:cubicBezTo>
                    <a:pt x="44727" y="3254"/>
                    <a:pt x="44642" y="3029"/>
                    <a:pt x="44535" y="3029"/>
                  </a:cubicBezTo>
                  <a:cubicBezTo>
                    <a:pt x="44524" y="3029"/>
                    <a:pt x="44512" y="3032"/>
                    <a:pt x="44499" y="3038"/>
                  </a:cubicBezTo>
                  <a:cubicBezTo>
                    <a:pt x="43740" y="3311"/>
                    <a:pt x="42980" y="3585"/>
                    <a:pt x="42250" y="3859"/>
                  </a:cubicBezTo>
                  <a:cubicBezTo>
                    <a:pt x="42372" y="3676"/>
                    <a:pt x="42493" y="3463"/>
                    <a:pt x="42645" y="3251"/>
                  </a:cubicBezTo>
                  <a:cubicBezTo>
                    <a:pt x="42980" y="2734"/>
                    <a:pt x="43344" y="2248"/>
                    <a:pt x="43800" y="1822"/>
                  </a:cubicBezTo>
                  <a:cubicBezTo>
                    <a:pt x="43847" y="1775"/>
                    <a:pt x="43822" y="1711"/>
                    <a:pt x="43780" y="1711"/>
                  </a:cubicBezTo>
                  <a:cubicBezTo>
                    <a:pt x="43768" y="1711"/>
                    <a:pt x="43754" y="1717"/>
                    <a:pt x="43740" y="1731"/>
                  </a:cubicBezTo>
                  <a:cubicBezTo>
                    <a:pt x="43344" y="2065"/>
                    <a:pt x="42980" y="2400"/>
                    <a:pt x="42676" y="2825"/>
                  </a:cubicBezTo>
                  <a:cubicBezTo>
                    <a:pt x="42402" y="3251"/>
                    <a:pt x="42068" y="3646"/>
                    <a:pt x="41764" y="4041"/>
                  </a:cubicBezTo>
                  <a:cubicBezTo>
                    <a:pt x="40639" y="4436"/>
                    <a:pt x="39545" y="4862"/>
                    <a:pt x="38420" y="5257"/>
                  </a:cubicBezTo>
                  <a:cubicBezTo>
                    <a:pt x="38724" y="4801"/>
                    <a:pt x="38967" y="4314"/>
                    <a:pt x="39302" y="3859"/>
                  </a:cubicBezTo>
                  <a:cubicBezTo>
                    <a:pt x="39727" y="3220"/>
                    <a:pt x="40244" y="2612"/>
                    <a:pt x="40761" y="2035"/>
                  </a:cubicBezTo>
                  <a:cubicBezTo>
                    <a:pt x="40804" y="1992"/>
                    <a:pt x="40771" y="1949"/>
                    <a:pt x="40726" y="1949"/>
                  </a:cubicBezTo>
                  <a:cubicBezTo>
                    <a:pt x="40708" y="1949"/>
                    <a:pt x="40687" y="1956"/>
                    <a:pt x="40670" y="1974"/>
                  </a:cubicBezTo>
                  <a:cubicBezTo>
                    <a:pt x="39697" y="2916"/>
                    <a:pt x="38603" y="4102"/>
                    <a:pt x="38025" y="5409"/>
                  </a:cubicBezTo>
                  <a:cubicBezTo>
                    <a:pt x="36961" y="5773"/>
                    <a:pt x="35897" y="6138"/>
                    <a:pt x="34834" y="6473"/>
                  </a:cubicBezTo>
                  <a:cubicBezTo>
                    <a:pt x="35290" y="4770"/>
                    <a:pt x="36019" y="3159"/>
                    <a:pt x="37022" y="1700"/>
                  </a:cubicBezTo>
                  <a:cubicBezTo>
                    <a:pt x="37065" y="1657"/>
                    <a:pt x="37032" y="1614"/>
                    <a:pt x="36988" y="1614"/>
                  </a:cubicBezTo>
                  <a:cubicBezTo>
                    <a:pt x="36969" y="1614"/>
                    <a:pt x="36949" y="1622"/>
                    <a:pt x="36931" y="1640"/>
                  </a:cubicBezTo>
                  <a:cubicBezTo>
                    <a:pt x="35806" y="3099"/>
                    <a:pt x="34955" y="4770"/>
                    <a:pt x="34499" y="6564"/>
                  </a:cubicBezTo>
                  <a:lnTo>
                    <a:pt x="33891" y="6746"/>
                  </a:lnTo>
                  <a:cubicBezTo>
                    <a:pt x="32797" y="7080"/>
                    <a:pt x="31703" y="7354"/>
                    <a:pt x="30609" y="7628"/>
                  </a:cubicBezTo>
                  <a:cubicBezTo>
                    <a:pt x="30761" y="7172"/>
                    <a:pt x="30882" y="6685"/>
                    <a:pt x="31065" y="6260"/>
                  </a:cubicBezTo>
                  <a:cubicBezTo>
                    <a:pt x="31308" y="5530"/>
                    <a:pt x="31642" y="4862"/>
                    <a:pt x="32037" y="4193"/>
                  </a:cubicBezTo>
                  <a:cubicBezTo>
                    <a:pt x="32078" y="4112"/>
                    <a:pt x="32010" y="4044"/>
                    <a:pt x="31943" y="4044"/>
                  </a:cubicBezTo>
                  <a:cubicBezTo>
                    <a:pt x="31909" y="4044"/>
                    <a:pt x="31875" y="4061"/>
                    <a:pt x="31855" y="4102"/>
                  </a:cubicBezTo>
                  <a:cubicBezTo>
                    <a:pt x="31216" y="5105"/>
                    <a:pt x="30396" y="6473"/>
                    <a:pt x="30274" y="7719"/>
                  </a:cubicBezTo>
                  <a:cubicBezTo>
                    <a:pt x="29514" y="7901"/>
                    <a:pt x="28754" y="8084"/>
                    <a:pt x="28025" y="8236"/>
                  </a:cubicBezTo>
                  <a:cubicBezTo>
                    <a:pt x="28450" y="5530"/>
                    <a:pt x="29545" y="2977"/>
                    <a:pt x="31247" y="819"/>
                  </a:cubicBezTo>
                  <a:cubicBezTo>
                    <a:pt x="31292" y="751"/>
                    <a:pt x="31235" y="665"/>
                    <a:pt x="31178" y="665"/>
                  </a:cubicBezTo>
                  <a:cubicBezTo>
                    <a:pt x="31159" y="665"/>
                    <a:pt x="31141" y="675"/>
                    <a:pt x="31125" y="697"/>
                  </a:cubicBezTo>
                  <a:cubicBezTo>
                    <a:pt x="29241" y="2825"/>
                    <a:pt x="28025" y="5500"/>
                    <a:pt x="27660" y="8327"/>
                  </a:cubicBezTo>
                  <a:cubicBezTo>
                    <a:pt x="26657" y="8539"/>
                    <a:pt x="25624" y="8722"/>
                    <a:pt x="24590" y="8904"/>
                  </a:cubicBezTo>
                  <a:cubicBezTo>
                    <a:pt x="24864" y="8509"/>
                    <a:pt x="25046" y="8053"/>
                    <a:pt x="25198" y="7597"/>
                  </a:cubicBezTo>
                  <a:cubicBezTo>
                    <a:pt x="25532" y="6503"/>
                    <a:pt x="25928" y="5470"/>
                    <a:pt x="26414" y="4466"/>
                  </a:cubicBezTo>
                  <a:cubicBezTo>
                    <a:pt x="26435" y="4423"/>
                    <a:pt x="26396" y="4380"/>
                    <a:pt x="26361" y="4380"/>
                  </a:cubicBezTo>
                  <a:cubicBezTo>
                    <a:pt x="26346" y="4380"/>
                    <a:pt x="26332" y="4388"/>
                    <a:pt x="26323" y="4406"/>
                  </a:cubicBezTo>
                  <a:cubicBezTo>
                    <a:pt x="25897" y="5074"/>
                    <a:pt x="25532" y="5804"/>
                    <a:pt x="25259" y="6564"/>
                  </a:cubicBezTo>
                  <a:cubicBezTo>
                    <a:pt x="24955" y="7324"/>
                    <a:pt x="24742" y="8418"/>
                    <a:pt x="24104" y="8995"/>
                  </a:cubicBezTo>
                  <a:cubicBezTo>
                    <a:pt x="23648" y="9087"/>
                    <a:pt x="23162" y="9147"/>
                    <a:pt x="22675" y="9239"/>
                  </a:cubicBezTo>
                  <a:lnTo>
                    <a:pt x="21459" y="9391"/>
                  </a:lnTo>
                  <a:cubicBezTo>
                    <a:pt x="22280" y="8327"/>
                    <a:pt x="22615" y="6929"/>
                    <a:pt x="23162" y="5713"/>
                  </a:cubicBezTo>
                  <a:cubicBezTo>
                    <a:pt x="23830" y="4011"/>
                    <a:pt x="24864" y="2430"/>
                    <a:pt x="26140" y="1123"/>
                  </a:cubicBezTo>
                  <a:cubicBezTo>
                    <a:pt x="26187" y="1076"/>
                    <a:pt x="26144" y="1012"/>
                    <a:pt x="26094" y="1012"/>
                  </a:cubicBezTo>
                  <a:cubicBezTo>
                    <a:pt x="26079" y="1012"/>
                    <a:pt x="26063" y="1018"/>
                    <a:pt x="26049" y="1032"/>
                  </a:cubicBezTo>
                  <a:cubicBezTo>
                    <a:pt x="24925" y="2035"/>
                    <a:pt x="24013" y="3281"/>
                    <a:pt x="23344" y="4649"/>
                  </a:cubicBezTo>
                  <a:cubicBezTo>
                    <a:pt x="22554" y="6229"/>
                    <a:pt x="22098" y="7992"/>
                    <a:pt x="21034" y="9451"/>
                  </a:cubicBezTo>
                  <a:cubicBezTo>
                    <a:pt x="19757" y="9634"/>
                    <a:pt x="18481" y="9786"/>
                    <a:pt x="17174" y="9877"/>
                  </a:cubicBezTo>
                  <a:cubicBezTo>
                    <a:pt x="18177" y="8813"/>
                    <a:pt x="18541" y="7354"/>
                    <a:pt x="18937" y="5956"/>
                  </a:cubicBezTo>
                  <a:cubicBezTo>
                    <a:pt x="19514" y="3859"/>
                    <a:pt x="20244" y="1761"/>
                    <a:pt x="21703" y="150"/>
                  </a:cubicBezTo>
                  <a:cubicBezTo>
                    <a:pt x="21774" y="103"/>
                    <a:pt x="21716" y="0"/>
                    <a:pt x="216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Cairo"/>
              <a:buNone/>
              <a:defRPr sz="3600" b="1">
                <a:solidFill>
                  <a:schemeClr val="dk1"/>
                </a:solidFill>
                <a:latin typeface="Cairo"/>
                <a:ea typeface="Cairo"/>
                <a:cs typeface="Cairo"/>
                <a:sym typeface="Cair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Oxygen"/>
              <a:buChar char="●"/>
              <a:defRPr sz="1800">
                <a:solidFill>
                  <a:schemeClr val="lt2"/>
                </a:solidFill>
                <a:latin typeface="Oxygen"/>
                <a:ea typeface="Oxygen"/>
                <a:cs typeface="Oxygen"/>
                <a:sym typeface="Oxygen"/>
              </a:defRPr>
            </a:lvl1pPr>
            <a:lvl2pPr marL="914400" lvl="1" indent="-317500">
              <a:lnSpc>
                <a:spcPct val="115000"/>
              </a:lnSpc>
              <a:spcBef>
                <a:spcPts val="0"/>
              </a:spcBef>
              <a:spcAft>
                <a:spcPts val="0"/>
              </a:spcAft>
              <a:buClr>
                <a:schemeClr val="lt2"/>
              </a:buClr>
              <a:buSzPts val="1400"/>
              <a:buFont typeface="Oxygen"/>
              <a:buChar char="○"/>
              <a:defRPr>
                <a:solidFill>
                  <a:schemeClr val="lt2"/>
                </a:solidFill>
                <a:latin typeface="Oxygen"/>
                <a:ea typeface="Oxygen"/>
                <a:cs typeface="Oxygen"/>
                <a:sym typeface="Oxygen"/>
              </a:defRPr>
            </a:lvl2pPr>
            <a:lvl3pPr marL="1371600" lvl="2" indent="-317500">
              <a:lnSpc>
                <a:spcPct val="115000"/>
              </a:lnSpc>
              <a:spcBef>
                <a:spcPts val="0"/>
              </a:spcBef>
              <a:spcAft>
                <a:spcPts val="0"/>
              </a:spcAft>
              <a:buClr>
                <a:schemeClr val="lt2"/>
              </a:buClr>
              <a:buSzPts val="1400"/>
              <a:buFont typeface="Oxygen"/>
              <a:buChar char="■"/>
              <a:defRPr>
                <a:solidFill>
                  <a:schemeClr val="lt2"/>
                </a:solidFill>
                <a:latin typeface="Oxygen"/>
                <a:ea typeface="Oxygen"/>
                <a:cs typeface="Oxygen"/>
                <a:sym typeface="Oxygen"/>
              </a:defRPr>
            </a:lvl3pPr>
            <a:lvl4pPr marL="1828800" lvl="3" indent="-317500">
              <a:lnSpc>
                <a:spcPct val="115000"/>
              </a:lnSpc>
              <a:spcBef>
                <a:spcPts val="0"/>
              </a:spcBef>
              <a:spcAft>
                <a:spcPts val="0"/>
              </a:spcAft>
              <a:buClr>
                <a:schemeClr val="lt2"/>
              </a:buClr>
              <a:buSzPts val="1400"/>
              <a:buFont typeface="Oxygen"/>
              <a:buChar char="●"/>
              <a:defRPr>
                <a:solidFill>
                  <a:schemeClr val="lt2"/>
                </a:solidFill>
                <a:latin typeface="Oxygen"/>
                <a:ea typeface="Oxygen"/>
                <a:cs typeface="Oxygen"/>
                <a:sym typeface="Oxygen"/>
              </a:defRPr>
            </a:lvl4pPr>
            <a:lvl5pPr marL="2286000" lvl="4" indent="-317500">
              <a:lnSpc>
                <a:spcPct val="115000"/>
              </a:lnSpc>
              <a:spcBef>
                <a:spcPts val="0"/>
              </a:spcBef>
              <a:spcAft>
                <a:spcPts val="0"/>
              </a:spcAft>
              <a:buClr>
                <a:schemeClr val="lt2"/>
              </a:buClr>
              <a:buSzPts val="1400"/>
              <a:buFont typeface="Oxygen"/>
              <a:buChar char="○"/>
              <a:defRPr>
                <a:solidFill>
                  <a:schemeClr val="lt2"/>
                </a:solidFill>
                <a:latin typeface="Oxygen"/>
                <a:ea typeface="Oxygen"/>
                <a:cs typeface="Oxygen"/>
                <a:sym typeface="Oxygen"/>
              </a:defRPr>
            </a:lvl5pPr>
            <a:lvl6pPr marL="2743200" lvl="5" indent="-317500">
              <a:lnSpc>
                <a:spcPct val="115000"/>
              </a:lnSpc>
              <a:spcBef>
                <a:spcPts val="0"/>
              </a:spcBef>
              <a:spcAft>
                <a:spcPts val="0"/>
              </a:spcAft>
              <a:buClr>
                <a:schemeClr val="lt2"/>
              </a:buClr>
              <a:buSzPts val="1400"/>
              <a:buFont typeface="Oxygen"/>
              <a:buChar char="■"/>
              <a:defRPr>
                <a:solidFill>
                  <a:schemeClr val="lt2"/>
                </a:solidFill>
                <a:latin typeface="Oxygen"/>
                <a:ea typeface="Oxygen"/>
                <a:cs typeface="Oxygen"/>
                <a:sym typeface="Oxygen"/>
              </a:defRPr>
            </a:lvl6pPr>
            <a:lvl7pPr marL="3200400" lvl="6" indent="-317500">
              <a:lnSpc>
                <a:spcPct val="115000"/>
              </a:lnSpc>
              <a:spcBef>
                <a:spcPts val="0"/>
              </a:spcBef>
              <a:spcAft>
                <a:spcPts val="0"/>
              </a:spcAft>
              <a:buClr>
                <a:schemeClr val="lt2"/>
              </a:buClr>
              <a:buSzPts val="1400"/>
              <a:buFont typeface="Oxygen"/>
              <a:buChar char="●"/>
              <a:defRPr>
                <a:solidFill>
                  <a:schemeClr val="lt2"/>
                </a:solidFill>
                <a:latin typeface="Oxygen"/>
                <a:ea typeface="Oxygen"/>
                <a:cs typeface="Oxygen"/>
                <a:sym typeface="Oxygen"/>
              </a:defRPr>
            </a:lvl7pPr>
            <a:lvl8pPr marL="3657600" lvl="7" indent="-317500">
              <a:lnSpc>
                <a:spcPct val="115000"/>
              </a:lnSpc>
              <a:spcBef>
                <a:spcPts val="0"/>
              </a:spcBef>
              <a:spcAft>
                <a:spcPts val="0"/>
              </a:spcAft>
              <a:buClr>
                <a:schemeClr val="lt2"/>
              </a:buClr>
              <a:buSzPts val="1400"/>
              <a:buFont typeface="Oxygen"/>
              <a:buChar char="○"/>
              <a:defRPr>
                <a:solidFill>
                  <a:schemeClr val="lt2"/>
                </a:solidFill>
                <a:latin typeface="Oxygen"/>
                <a:ea typeface="Oxygen"/>
                <a:cs typeface="Oxygen"/>
                <a:sym typeface="Oxygen"/>
              </a:defRPr>
            </a:lvl8pPr>
            <a:lvl9pPr marL="4114800" lvl="8" indent="-317500">
              <a:lnSpc>
                <a:spcPct val="115000"/>
              </a:lnSpc>
              <a:spcBef>
                <a:spcPts val="0"/>
              </a:spcBef>
              <a:spcAft>
                <a:spcPts val="0"/>
              </a:spcAft>
              <a:buClr>
                <a:schemeClr val="lt2"/>
              </a:buClr>
              <a:buSzPts val="1400"/>
              <a:buFont typeface="Oxygen"/>
              <a:buChar char="■"/>
              <a:defRPr>
                <a:solidFill>
                  <a:schemeClr val="lt2"/>
                </a:solidFill>
                <a:latin typeface="Oxygen"/>
                <a:ea typeface="Oxygen"/>
                <a:cs typeface="Oxygen"/>
                <a:sym typeface="Oxygen"/>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9" r:id="rId4"/>
    <p:sldLayoutId id="2147483661" r:id="rId5"/>
    <p:sldLayoutId id="2147483667" r:id="rId6"/>
    <p:sldLayoutId id="2147483669" r:id="rId7"/>
    <p:sldLayoutId id="2147483672" r:id="rId8"/>
    <p:sldLayoutId id="2147483673" r:id="rId9"/>
    <p:sldLayoutId id="2147483674" r:id="rId10"/>
    <p:sldLayoutId id="2147483675" r:id="rId11"/>
    <p:sldLayoutId id="2147483676"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s://thediplomat.com/2019/12/time-to-practice-climate-change-diplomacy-in-indias-neighborhood/" TargetMode="External"/><Relationship Id="rId3" Type="http://schemas.openxmlformats.org/officeDocument/2006/relationships/hyperlink" Target="https://moef.gov.in/en/division/environment-divisions/montreal-protocol-ozone-cell-oc/introduction/" TargetMode="External"/><Relationship Id="rId7" Type="http://schemas.openxmlformats.org/officeDocument/2006/relationships/hyperlink" Target="https://www.downtoearth.org.in/blog/climate-change/paris-agreement-and-india-s-climate-change-challenges-57000"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unfccc.int/process-and-meetings/the-paris-agreement/the-paris-agreement" TargetMode="External"/><Relationship Id="rId5" Type="http://schemas.openxmlformats.org/officeDocument/2006/relationships/hyperlink" Target="https://climate-diplomacy.org/start" TargetMode="External"/><Relationship Id="rId10" Type="http://schemas.openxmlformats.org/officeDocument/2006/relationships/hyperlink" Target="https://www.orfonline.org/expert-speak/strengthening-climate-diplomacy-imperative-indian-climate-new-decade/" TargetMode="External"/><Relationship Id="rId4" Type="http://schemas.openxmlformats.org/officeDocument/2006/relationships/hyperlink" Target="https://www.isolaralliance.org/about/background" TargetMode="External"/><Relationship Id="rId9" Type="http://schemas.openxmlformats.org/officeDocument/2006/relationships/hyperlink" Target="https://www.drishtiias.com/daily-updates/daily-news-editorials/climate-diplomacy-for-india"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hyperlink" Target="https://indianexpress.com/about/narendra-modi/"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hyperlink" Target="https://www.isolaralliance.org/about/background"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6"/>
        <p:cNvGrpSpPr/>
        <p:nvPr/>
      </p:nvGrpSpPr>
      <p:grpSpPr>
        <a:xfrm>
          <a:off x="0" y="0"/>
          <a:ext cx="0" cy="0"/>
          <a:chOff x="0" y="0"/>
          <a:chExt cx="0" cy="0"/>
        </a:xfrm>
      </p:grpSpPr>
      <p:sp>
        <p:nvSpPr>
          <p:cNvPr id="577" name="Google Shape;577;p33"/>
          <p:cNvSpPr txBox="1">
            <a:spLocks noGrp="1"/>
          </p:cNvSpPr>
          <p:nvPr>
            <p:ph type="ctrTitle"/>
          </p:nvPr>
        </p:nvSpPr>
        <p:spPr>
          <a:xfrm>
            <a:off x="785838" y="4240"/>
            <a:ext cx="71178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dk2"/>
                </a:solidFill>
              </a:rPr>
              <a:t>CLIMATE CHANGE</a:t>
            </a:r>
            <a:r>
              <a:rPr lang="en-US" dirty="0"/>
              <a:t> DIPLOMACY</a:t>
            </a:r>
            <a:endParaRPr lang="en-US" dirty="0">
              <a:solidFill>
                <a:schemeClr val="dk2"/>
              </a:solidFill>
            </a:endParaRPr>
          </a:p>
        </p:txBody>
      </p:sp>
      <p:grpSp>
        <p:nvGrpSpPr>
          <p:cNvPr id="579" name="Google Shape;579;p33"/>
          <p:cNvGrpSpPr/>
          <p:nvPr/>
        </p:nvGrpSpPr>
        <p:grpSpPr>
          <a:xfrm>
            <a:off x="5204708" y="2088440"/>
            <a:ext cx="4703275" cy="3598898"/>
            <a:chOff x="12584275" y="1481900"/>
            <a:chExt cx="3443100" cy="2634625"/>
          </a:xfrm>
        </p:grpSpPr>
        <p:sp>
          <p:nvSpPr>
            <p:cNvPr id="580" name="Google Shape;580;p33"/>
            <p:cNvSpPr/>
            <p:nvPr/>
          </p:nvSpPr>
          <p:spPr>
            <a:xfrm>
              <a:off x="14918000" y="1614875"/>
              <a:ext cx="833525" cy="878075"/>
            </a:xfrm>
            <a:custGeom>
              <a:avLst/>
              <a:gdLst/>
              <a:ahLst/>
              <a:cxnLst/>
              <a:rect l="l" t="t" r="r" b="b"/>
              <a:pathLst>
                <a:path w="33341" h="35123" extrusionOk="0">
                  <a:moveTo>
                    <a:pt x="20483" y="22131"/>
                  </a:moveTo>
                  <a:cubicBezTo>
                    <a:pt x="20483" y="22132"/>
                    <a:pt x="20483" y="22133"/>
                    <a:pt x="20483" y="22134"/>
                  </a:cubicBezTo>
                  <a:lnTo>
                    <a:pt x="20483" y="22134"/>
                  </a:lnTo>
                  <a:cubicBezTo>
                    <a:pt x="20484" y="22133"/>
                    <a:pt x="20484" y="22132"/>
                    <a:pt x="20483" y="22131"/>
                  </a:cubicBezTo>
                  <a:close/>
                  <a:moveTo>
                    <a:pt x="15863" y="27724"/>
                  </a:moveTo>
                  <a:lnTo>
                    <a:pt x="15863" y="27724"/>
                  </a:lnTo>
                  <a:cubicBezTo>
                    <a:pt x="15863" y="27725"/>
                    <a:pt x="15863" y="27726"/>
                    <a:pt x="15863" y="27727"/>
                  </a:cubicBezTo>
                  <a:lnTo>
                    <a:pt x="15863" y="27727"/>
                  </a:lnTo>
                  <a:cubicBezTo>
                    <a:pt x="15863" y="27726"/>
                    <a:pt x="15864" y="27725"/>
                    <a:pt x="15863" y="27724"/>
                  </a:cubicBezTo>
                  <a:close/>
                  <a:moveTo>
                    <a:pt x="22390" y="1"/>
                  </a:moveTo>
                  <a:cubicBezTo>
                    <a:pt x="22176" y="1"/>
                    <a:pt x="18347" y="2625"/>
                    <a:pt x="17839" y="6629"/>
                  </a:cubicBezTo>
                  <a:cubicBezTo>
                    <a:pt x="17626" y="8666"/>
                    <a:pt x="17535" y="10702"/>
                    <a:pt x="17596" y="12709"/>
                  </a:cubicBezTo>
                  <a:lnTo>
                    <a:pt x="17596" y="13438"/>
                  </a:lnTo>
                  <a:lnTo>
                    <a:pt x="17596" y="13712"/>
                  </a:lnTo>
                  <a:cubicBezTo>
                    <a:pt x="16653" y="14593"/>
                    <a:pt x="15742" y="15535"/>
                    <a:pt x="14830" y="16478"/>
                  </a:cubicBezTo>
                  <a:cubicBezTo>
                    <a:pt x="14343" y="16994"/>
                    <a:pt x="13857" y="17541"/>
                    <a:pt x="13371" y="18058"/>
                  </a:cubicBezTo>
                  <a:cubicBezTo>
                    <a:pt x="14374" y="16478"/>
                    <a:pt x="14921" y="14684"/>
                    <a:pt x="15012" y="12830"/>
                  </a:cubicBezTo>
                  <a:cubicBezTo>
                    <a:pt x="15103" y="8836"/>
                    <a:pt x="15194" y="5474"/>
                    <a:pt x="15314" y="5474"/>
                  </a:cubicBezTo>
                  <a:cubicBezTo>
                    <a:pt x="15315" y="5474"/>
                    <a:pt x="15315" y="5474"/>
                    <a:pt x="15316" y="5474"/>
                  </a:cubicBezTo>
                  <a:cubicBezTo>
                    <a:pt x="15315" y="5474"/>
                    <a:pt x="15313" y="5473"/>
                    <a:pt x="15311" y="5473"/>
                  </a:cubicBezTo>
                  <a:cubicBezTo>
                    <a:pt x="15123" y="5473"/>
                    <a:pt x="11577" y="8464"/>
                    <a:pt x="11547" y="12526"/>
                  </a:cubicBezTo>
                  <a:cubicBezTo>
                    <a:pt x="11547" y="14593"/>
                    <a:pt x="11669" y="16630"/>
                    <a:pt x="11972" y="18666"/>
                  </a:cubicBezTo>
                  <a:cubicBezTo>
                    <a:pt x="12003" y="18940"/>
                    <a:pt x="12033" y="19183"/>
                    <a:pt x="12033" y="19365"/>
                  </a:cubicBezTo>
                  <a:lnTo>
                    <a:pt x="12064" y="19578"/>
                  </a:lnTo>
                  <a:lnTo>
                    <a:pt x="12064" y="19608"/>
                  </a:lnTo>
                  <a:cubicBezTo>
                    <a:pt x="10696" y="21250"/>
                    <a:pt x="9389" y="22921"/>
                    <a:pt x="8173" y="24624"/>
                  </a:cubicBezTo>
                  <a:cubicBezTo>
                    <a:pt x="8933" y="22982"/>
                    <a:pt x="9267" y="21128"/>
                    <a:pt x="9146" y="19304"/>
                  </a:cubicBezTo>
                  <a:cubicBezTo>
                    <a:pt x="8781" y="15323"/>
                    <a:pt x="8477" y="11949"/>
                    <a:pt x="8599" y="11949"/>
                  </a:cubicBezTo>
                  <a:cubicBezTo>
                    <a:pt x="8598" y="11948"/>
                    <a:pt x="8597" y="11948"/>
                    <a:pt x="8597" y="11948"/>
                  </a:cubicBezTo>
                  <a:cubicBezTo>
                    <a:pt x="8448" y="11948"/>
                    <a:pt x="5257" y="15310"/>
                    <a:pt x="5681" y="19396"/>
                  </a:cubicBezTo>
                  <a:cubicBezTo>
                    <a:pt x="5893" y="21432"/>
                    <a:pt x="6258" y="23469"/>
                    <a:pt x="6775" y="25444"/>
                  </a:cubicBezTo>
                  <a:cubicBezTo>
                    <a:pt x="6836" y="25748"/>
                    <a:pt x="6896" y="25991"/>
                    <a:pt x="6927" y="26174"/>
                  </a:cubicBezTo>
                  <a:lnTo>
                    <a:pt x="6988" y="26356"/>
                  </a:lnTo>
                  <a:cubicBezTo>
                    <a:pt x="6653" y="26812"/>
                    <a:pt x="6349" y="27298"/>
                    <a:pt x="6045" y="27785"/>
                  </a:cubicBezTo>
                  <a:cubicBezTo>
                    <a:pt x="5377" y="28879"/>
                    <a:pt x="4708" y="30004"/>
                    <a:pt x="4070" y="31159"/>
                  </a:cubicBezTo>
                  <a:lnTo>
                    <a:pt x="3918" y="31402"/>
                  </a:lnTo>
                  <a:cubicBezTo>
                    <a:pt x="4495" y="29700"/>
                    <a:pt x="4617" y="27846"/>
                    <a:pt x="4282" y="26052"/>
                  </a:cubicBezTo>
                  <a:cubicBezTo>
                    <a:pt x="3492" y="22131"/>
                    <a:pt x="2823" y="18788"/>
                    <a:pt x="2945" y="18757"/>
                  </a:cubicBezTo>
                  <a:cubicBezTo>
                    <a:pt x="2944" y="18757"/>
                    <a:pt x="2944" y="18757"/>
                    <a:pt x="2943" y="18757"/>
                  </a:cubicBezTo>
                  <a:cubicBezTo>
                    <a:pt x="2801" y="18757"/>
                    <a:pt x="0" y="22482"/>
                    <a:pt x="848" y="26508"/>
                  </a:cubicBezTo>
                  <a:cubicBezTo>
                    <a:pt x="1304" y="28545"/>
                    <a:pt x="1881" y="30520"/>
                    <a:pt x="2641" y="32466"/>
                  </a:cubicBezTo>
                  <a:cubicBezTo>
                    <a:pt x="2763" y="32861"/>
                    <a:pt x="2854" y="33134"/>
                    <a:pt x="2915" y="33317"/>
                  </a:cubicBezTo>
                  <a:cubicBezTo>
                    <a:pt x="2641" y="33833"/>
                    <a:pt x="2428" y="34350"/>
                    <a:pt x="2215" y="34897"/>
                  </a:cubicBezTo>
                  <a:cubicBezTo>
                    <a:pt x="2156" y="35016"/>
                    <a:pt x="2265" y="35123"/>
                    <a:pt x="2373" y="35123"/>
                  </a:cubicBezTo>
                  <a:cubicBezTo>
                    <a:pt x="2431" y="35123"/>
                    <a:pt x="2488" y="35093"/>
                    <a:pt x="2519" y="35019"/>
                  </a:cubicBezTo>
                  <a:cubicBezTo>
                    <a:pt x="2823" y="34533"/>
                    <a:pt x="3097" y="34016"/>
                    <a:pt x="3340" y="33499"/>
                  </a:cubicBezTo>
                  <a:lnTo>
                    <a:pt x="3492" y="33469"/>
                  </a:lnTo>
                  <a:cubicBezTo>
                    <a:pt x="3674" y="33408"/>
                    <a:pt x="3918" y="33317"/>
                    <a:pt x="4191" y="33226"/>
                  </a:cubicBezTo>
                  <a:cubicBezTo>
                    <a:pt x="5468" y="32891"/>
                    <a:pt x="7656" y="32344"/>
                    <a:pt x="10088" y="31767"/>
                  </a:cubicBezTo>
                  <a:cubicBezTo>
                    <a:pt x="13827" y="30832"/>
                    <a:pt x="15831" y="27892"/>
                    <a:pt x="15863" y="27727"/>
                  </a:cubicBezTo>
                  <a:lnTo>
                    <a:pt x="15863" y="27727"/>
                  </a:lnTo>
                  <a:cubicBezTo>
                    <a:pt x="15813" y="27817"/>
                    <a:pt x="12623" y="27887"/>
                    <a:pt x="8781" y="28788"/>
                  </a:cubicBezTo>
                  <a:cubicBezTo>
                    <a:pt x="7079" y="29213"/>
                    <a:pt x="5559" y="30156"/>
                    <a:pt x="4434" y="31493"/>
                  </a:cubicBezTo>
                  <a:cubicBezTo>
                    <a:pt x="4921" y="30581"/>
                    <a:pt x="5468" y="29669"/>
                    <a:pt x="5985" y="28788"/>
                  </a:cubicBezTo>
                  <a:cubicBezTo>
                    <a:pt x="6440" y="28028"/>
                    <a:pt x="6927" y="27298"/>
                    <a:pt x="7413" y="26569"/>
                  </a:cubicBezTo>
                  <a:cubicBezTo>
                    <a:pt x="7595" y="26539"/>
                    <a:pt x="7899" y="26478"/>
                    <a:pt x="8295" y="26387"/>
                  </a:cubicBezTo>
                  <a:cubicBezTo>
                    <a:pt x="9602" y="26174"/>
                    <a:pt x="11820" y="25870"/>
                    <a:pt x="14313" y="25535"/>
                  </a:cubicBezTo>
                  <a:cubicBezTo>
                    <a:pt x="18143" y="25023"/>
                    <a:pt x="20447" y="22296"/>
                    <a:pt x="20483" y="22134"/>
                  </a:cubicBezTo>
                  <a:lnTo>
                    <a:pt x="20483" y="22134"/>
                  </a:lnTo>
                  <a:cubicBezTo>
                    <a:pt x="20475" y="22147"/>
                    <a:pt x="20388" y="22152"/>
                    <a:pt x="20232" y="22152"/>
                  </a:cubicBezTo>
                  <a:cubicBezTo>
                    <a:pt x="19922" y="22152"/>
                    <a:pt x="19339" y="22135"/>
                    <a:pt x="18558" y="22135"/>
                  </a:cubicBezTo>
                  <a:cubicBezTo>
                    <a:pt x="17249" y="22135"/>
                    <a:pt x="15382" y="22182"/>
                    <a:pt x="13310" y="22435"/>
                  </a:cubicBezTo>
                  <a:cubicBezTo>
                    <a:pt x="11577" y="22678"/>
                    <a:pt x="9966" y="23469"/>
                    <a:pt x="8690" y="24684"/>
                  </a:cubicBezTo>
                  <a:cubicBezTo>
                    <a:pt x="9115" y="24076"/>
                    <a:pt x="9541" y="23469"/>
                    <a:pt x="9997" y="22891"/>
                  </a:cubicBezTo>
                  <a:cubicBezTo>
                    <a:pt x="10757" y="21827"/>
                    <a:pt x="11577" y="20824"/>
                    <a:pt x="12428" y="19821"/>
                  </a:cubicBezTo>
                  <a:lnTo>
                    <a:pt x="12550" y="19821"/>
                  </a:lnTo>
                  <a:cubicBezTo>
                    <a:pt x="12732" y="19791"/>
                    <a:pt x="13006" y="19760"/>
                    <a:pt x="13340" y="19730"/>
                  </a:cubicBezTo>
                  <a:cubicBezTo>
                    <a:pt x="14678" y="19669"/>
                    <a:pt x="16927" y="19608"/>
                    <a:pt x="19419" y="19548"/>
                  </a:cubicBezTo>
                  <a:cubicBezTo>
                    <a:pt x="23340" y="19426"/>
                    <a:pt x="25984" y="16934"/>
                    <a:pt x="25985" y="16812"/>
                  </a:cubicBezTo>
                  <a:lnTo>
                    <a:pt x="25985" y="16812"/>
                  </a:lnTo>
                  <a:cubicBezTo>
                    <a:pt x="25985" y="16823"/>
                    <a:pt x="25961" y="16827"/>
                    <a:pt x="25914" y="16827"/>
                  </a:cubicBezTo>
                  <a:cubicBezTo>
                    <a:pt x="25451" y="16827"/>
                    <a:pt x="22763" y="16352"/>
                    <a:pt x="19355" y="16352"/>
                  </a:cubicBezTo>
                  <a:cubicBezTo>
                    <a:pt x="19176" y="16352"/>
                    <a:pt x="18995" y="16353"/>
                    <a:pt x="18812" y="16356"/>
                  </a:cubicBezTo>
                  <a:cubicBezTo>
                    <a:pt x="17018" y="16417"/>
                    <a:pt x="15286" y="17055"/>
                    <a:pt x="13857" y="18149"/>
                  </a:cubicBezTo>
                  <a:cubicBezTo>
                    <a:pt x="15164" y="16690"/>
                    <a:pt x="16501" y="15292"/>
                    <a:pt x="17900" y="13955"/>
                  </a:cubicBezTo>
                  <a:lnTo>
                    <a:pt x="18872" y="13955"/>
                  </a:lnTo>
                  <a:cubicBezTo>
                    <a:pt x="20179" y="14016"/>
                    <a:pt x="22459" y="14198"/>
                    <a:pt x="24951" y="14380"/>
                  </a:cubicBezTo>
                  <a:cubicBezTo>
                    <a:pt x="25177" y="14396"/>
                    <a:pt x="25399" y="14404"/>
                    <a:pt x="25618" y="14404"/>
                  </a:cubicBezTo>
                  <a:cubicBezTo>
                    <a:pt x="29173" y="14404"/>
                    <a:pt x="31789" y="12429"/>
                    <a:pt x="31790" y="12313"/>
                  </a:cubicBezTo>
                  <a:lnTo>
                    <a:pt x="31790" y="12313"/>
                  </a:lnTo>
                  <a:cubicBezTo>
                    <a:pt x="31790" y="12321"/>
                    <a:pt x="31779" y="12324"/>
                    <a:pt x="31757" y="12324"/>
                  </a:cubicBezTo>
                  <a:cubicBezTo>
                    <a:pt x="31415" y="12324"/>
                    <a:pt x="28449" y="11474"/>
                    <a:pt x="24678" y="11189"/>
                  </a:cubicBezTo>
                  <a:cubicBezTo>
                    <a:pt x="24482" y="11176"/>
                    <a:pt x="24287" y="11170"/>
                    <a:pt x="24092" y="11170"/>
                  </a:cubicBezTo>
                  <a:cubicBezTo>
                    <a:pt x="22441" y="11170"/>
                    <a:pt x="20833" y="11629"/>
                    <a:pt x="19419" y="12526"/>
                  </a:cubicBezTo>
                  <a:lnTo>
                    <a:pt x="19571" y="12374"/>
                  </a:lnTo>
                  <a:cubicBezTo>
                    <a:pt x="20210" y="11797"/>
                    <a:pt x="20848" y="11250"/>
                    <a:pt x="21486" y="10702"/>
                  </a:cubicBezTo>
                  <a:cubicBezTo>
                    <a:pt x="21669" y="10672"/>
                    <a:pt x="21851" y="10581"/>
                    <a:pt x="22125" y="10490"/>
                  </a:cubicBezTo>
                  <a:lnTo>
                    <a:pt x="22216" y="10459"/>
                  </a:lnTo>
                  <a:cubicBezTo>
                    <a:pt x="24222" y="9730"/>
                    <a:pt x="26137" y="8757"/>
                    <a:pt x="27900" y="7572"/>
                  </a:cubicBezTo>
                  <a:cubicBezTo>
                    <a:pt x="29967" y="6082"/>
                    <a:pt x="31790" y="4319"/>
                    <a:pt x="33341" y="2283"/>
                  </a:cubicBezTo>
                  <a:lnTo>
                    <a:pt x="33341" y="2283"/>
                  </a:lnTo>
                  <a:cubicBezTo>
                    <a:pt x="30696" y="2587"/>
                    <a:pt x="28173" y="3499"/>
                    <a:pt x="25954" y="4988"/>
                  </a:cubicBezTo>
                  <a:cubicBezTo>
                    <a:pt x="24283" y="6173"/>
                    <a:pt x="22885" y="7663"/>
                    <a:pt x="21821" y="9365"/>
                  </a:cubicBezTo>
                  <a:cubicBezTo>
                    <a:pt x="21517" y="9851"/>
                    <a:pt x="21304" y="10216"/>
                    <a:pt x="21182" y="10459"/>
                  </a:cubicBezTo>
                  <a:lnTo>
                    <a:pt x="20027" y="11493"/>
                  </a:lnTo>
                  <a:cubicBezTo>
                    <a:pt x="19693" y="11797"/>
                    <a:pt x="19359" y="12101"/>
                    <a:pt x="19024" y="12374"/>
                  </a:cubicBezTo>
                  <a:cubicBezTo>
                    <a:pt x="20210" y="10915"/>
                    <a:pt x="21000" y="9152"/>
                    <a:pt x="21304" y="7268"/>
                  </a:cubicBezTo>
                  <a:cubicBezTo>
                    <a:pt x="21818" y="3334"/>
                    <a:pt x="22303" y="3"/>
                    <a:pt x="22397" y="3"/>
                  </a:cubicBezTo>
                  <a:cubicBezTo>
                    <a:pt x="22397" y="3"/>
                    <a:pt x="22398" y="3"/>
                    <a:pt x="22398" y="3"/>
                  </a:cubicBezTo>
                  <a:cubicBezTo>
                    <a:pt x="22397" y="2"/>
                    <a:pt x="22394" y="1"/>
                    <a:pt x="22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14420250" y="1481900"/>
              <a:ext cx="833550" cy="878600"/>
            </a:xfrm>
            <a:custGeom>
              <a:avLst/>
              <a:gdLst/>
              <a:ahLst/>
              <a:cxnLst/>
              <a:rect l="l" t="t" r="r" b="b"/>
              <a:pathLst>
                <a:path w="33342" h="35144" extrusionOk="0">
                  <a:moveTo>
                    <a:pt x="31822" y="12344"/>
                  </a:moveTo>
                  <a:lnTo>
                    <a:pt x="31822" y="12344"/>
                  </a:lnTo>
                  <a:cubicBezTo>
                    <a:pt x="31821" y="12345"/>
                    <a:pt x="31821" y="12346"/>
                    <a:pt x="31820" y="12348"/>
                  </a:cubicBezTo>
                  <a:lnTo>
                    <a:pt x="31820" y="12348"/>
                  </a:lnTo>
                  <a:cubicBezTo>
                    <a:pt x="31821" y="12347"/>
                    <a:pt x="31822" y="12345"/>
                    <a:pt x="31822" y="12344"/>
                  </a:cubicBezTo>
                  <a:close/>
                  <a:moveTo>
                    <a:pt x="26016" y="16812"/>
                  </a:moveTo>
                  <a:cubicBezTo>
                    <a:pt x="26016" y="16813"/>
                    <a:pt x="26015" y="16815"/>
                    <a:pt x="26014" y="16816"/>
                  </a:cubicBezTo>
                  <a:lnTo>
                    <a:pt x="26014" y="16816"/>
                  </a:lnTo>
                  <a:cubicBezTo>
                    <a:pt x="26015" y="16815"/>
                    <a:pt x="26016" y="16813"/>
                    <a:pt x="26016" y="16812"/>
                  </a:cubicBezTo>
                  <a:close/>
                  <a:moveTo>
                    <a:pt x="20514" y="22131"/>
                  </a:moveTo>
                  <a:cubicBezTo>
                    <a:pt x="20514" y="22132"/>
                    <a:pt x="20514" y="22134"/>
                    <a:pt x="20513" y="22136"/>
                  </a:cubicBezTo>
                  <a:lnTo>
                    <a:pt x="20513" y="22136"/>
                  </a:lnTo>
                  <a:cubicBezTo>
                    <a:pt x="20515" y="22135"/>
                    <a:pt x="20515" y="22133"/>
                    <a:pt x="20514" y="22131"/>
                  </a:cubicBezTo>
                  <a:close/>
                  <a:moveTo>
                    <a:pt x="15864" y="27754"/>
                  </a:moveTo>
                  <a:cubicBezTo>
                    <a:pt x="15864" y="27755"/>
                    <a:pt x="15864" y="27757"/>
                    <a:pt x="15864" y="27759"/>
                  </a:cubicBezTo>
                  <a:lnTo>
                    <a:pt x="15864" y="27759"/>
                  </a:lnTo>
                  <a:cubicBezTo>
                    <a:pt x="15865" y="27757"/>
                    <a:pt x="15865" y="27756"/>
                    <a:pt x="15864" y="27754"/>
                  </a:cubicBezTo>
                  <a:close/>
                  <a:moveTo>
                    <a:pt x="22420" y="1"/>
                  </a:moveTo>
                  <a:cubicBezTo>
                    <a:pt x="22177" y="1"/>
                    <a:pt x="18348" y="2624"/>
                    <a:pt x="17870" y="6629"/>
                  </a:cubicBezTo>
                  <a:cubicBezTo>
                    <a:pt x="17627" y="8666"/>
                    <a:pt x="17536" y="10702"/>
                    <a:pt x="17596" y="12708"/>
                  </a:cubicBezTo>
                  <a:lnTo>
                    <a:pt x="17596" y="13438"/>
                  </a:lnTo>
                  <a:lnTo>
                    <a:pt x="17596" y="13711"/>
                  </a:lnTo>
                  <a:cubicBezTo>
                    <a:pt x="16654" y="14593"/>
                    <a:pt x="15742" y="15535"/>
                    <a:pt x="14861" y="16477"/>
                  </a:cubicBezTo>
                  <a:cubicBezTo>
                    <a:pt x="14375" y="16994"/>
                    <a:pt x="13888" y="17541"/>
                    <a:pt x="13402" y="18058"/>
                  </a:cubicBezTo>
                  <a:cubicBezTo>
                    <a:pt x="14375" y="16477"/>
                    <a:pt x="14952" y="14684"/>
                    <a:pt x="15043" y="12830"/>
                  </a:cubicBezTo>
                  <a:cubicBezTo>
                    <a:pt x="15134" y="8836"/>
                    <a:pt x="15225" y="5474"/>
                    <a:pt x="15346" y="5474"/>
                  </a:cubicBezTo>
                  <a:cubicBezTo>
                    <a:pt x="15346" y="5474"/>
                    <a:pt x="15347" y="5474"/>
                    <a:pt x="15347" y="5474"/>
                  </a:cubicBezTo>
                  <a:cubicBezTo>
                    <a:pt x="15346" y="5474"/>
                    <a:pt x="15344" y="5473"/>
                    <a:pt x="15343" y="5473"/>
                  </a:cubicBezTo>
                  <a:cubicBezTo>
                    <a:pt x="15154" y="5473"/>
                    <a:pt x="11608" y="8463"/>
                    <a:pt x="11578" y="12526"/>
                  </a:cubicBezTo>
                  <a:cubicBezTo>
                    <a:pt x="11548" y="14593"/>
                    <a:pt x="11700" y="16629"/>
                    <a:pt x="11973" y="18666"/>
                  </a:cubicBezTo>
                  <a:cubicBezTo>
                    <a:pt x="12004" y="18939"/>
                    <a:pt x="12034" y="19183"/>
                    <a:pt x="12034" y="19365"/>
                  </a:cubicBezTo>
                  <a:lnTo>
                    <a:pt x="12064" y="19578"/>
                  </a:lnTo>
                  <a:lnTo>
                    <a:pt x="12064" y="19608"/>
                  </a:lnTo>
                  <a:cubicBezTo>
                    <a:pt x="10697" y="21249"/>
                    <a:pt x="9420" y="22921"/>
                    <a:pt x="8174" y="24623"/>
                  </a:cubicBezTo>
                  <a:cubicBezTo>
                    <a:pt x="8964" y="22982"/>
                    <a:pt x="9298" y="21128"/>
                    <a:pt x="9146" y="19304"/>
                  </a:cubicBezTo>
                  <a:cubicBezTo>
                    <a:pt x="8782" y="15322"/>
                    <a:pt x="8478" y="11948"/>
                    <a:pt x="8599" y="11948"/>
                  </a:cubicBezTo>
                  <a:cubicBezTo>
                    <a:pt x="8599" y="11948"/>
                    <a:pt x="8598" y="11948"/>
                    <a:pt x="8598" y="11948"/>
                  </a:cubicBezTo>
                  <a:cubicBezTo>
                    <a:pt x="8449" y="11948"/>
                    <a:pt x="5258" y="15310"/>
                    <a:pt x="5681" y="19395"/>
                  </a:cubicBezTo>
                  <a:cubicBezTo>
                    <a:pt x="5925" y="21432"/>
                    <a:pt x="6289" y="23468"/>
                    <a:pt x="6806" y="25444"/>
                  </a:cubicBezTo>
                  <a:cubicBezTo>
                    <a:pt x="6867" y="25748"/>
                    <a:pt x="6897" y="25991"/>
                    <a:pt x="6958" y="26174"/>
                  </a:cubicBezTo>
                  <a:lnTo>
                    <a:pt x="6988" y="26356"/>
                  </a:lnTo>
                  <a:cubicBezTo>
                    <a:pt x="6684" y="26812"/>
                    <a:pt x="6380" y="27298"/>
                    <a:pt x="6077" y="27785"/>
                  </a:cubicBezTo>
                  <a:cubicBezTo>
                    <a:pt x="5377" y="28879"/>
                    <a:pt x="4709" y="30003"/>
                    <a:pt x="4070" y="31158"/>
                  </a:cubicBezTo>
                  <a:lnTo>
                    <a:pt x="3918" y="31402"/>
                  </a:lnTo>
                  <a:cubicBezTo>
                    <a:pt x="4496" y="29699"/>
                    <a:pt x="4618" y="27845"/>
                    <a:pt x="4314" y="26052"/>
                  </a:cubicBezTo>
                  <a:cubicBezTo>
                    <a:pt x="3493" y="22131"/>
                    <a:pt x="2855" y="18787"/>
                    <a:pt x="2946" y="18757"/>
                  </a:cubicBezTo>
                  <a:cubicBezTo>
                    <a:pt x="2945" y="18757"/>
                    <a:pt x="2945" y="18757"/>
                    <a:pt x="2944" y="18757"/>
                  </a:cubicBezTo>
                  <a:cubicBezTo>
                    <a:pt x="2801" y="18757"/>
                    <a:pt x="1" y="22482"/>
                    <a:pt x="879" y="26508"/>
                  </a:cubicBezTo>
                  <a:cubicBezTo>
                    <a:pt x="1304" y="28514"/>
                    <a:pt x="1882" y="30520"/>
                    <a:pt x="2611" y="32435"/>
                  </a:cubicBezTo>
                  <a:cubicBezTo>
                    <a:pt x="2733" y="32830"/>
                    <a:pt x="2855" y="33104"/>
                    <a:pt x="2885" y="33316"/>
                  </a:cubicBezTo>
                  <a:cubicBezTo>
                    <a:pt x="2642" y="33803"/>
                    <a:pt x="2399" y="34320"/>
                    <a:pt x="2216" y="34867"/>
                  </a:cubicBezTo>
                  <a:cubicBezTo>
                    <a:pt x="2112" y="35012"/>
                    <a:pt x="2236" y="35144"/>
                    <a:pt x="2374" y="35144"/>
                  </a:cubicBezTo>
                  <a:cubicBezTo>
                    <a:pt x="2437" y="35144"/>
                    <a:pt x="2503" y="35116"/>
                    <a:pt x="2551" y="35049"/>
                  </a:cubicBezTo>
                  <a:cubicBezTo>
                    <a:pt x="2824" y="34563"/>
                    <a:pt x="3098" y="34046"/>
                    <a:pt x="3371" y="33529"/>
                  </a:cubicBezTo>
                  <a:lnTo>
                    <a:pt x="3493" y="33499"/>
                  </a:lnTo>
                  <a:cubicBezTo>
                    <a:pt x="3675" y="33438"/>
                    <a:pt x="3918" y="33347"/>
                    <a:pt x="4222" y="33256"/>
                  </a:cubicBezTo>
                  <a:cubicBezTo>
                    <a:pt x="5499" y="32921"/>
                    <a:pt x="7687" y="32374"/>
                    <a:pt x="10089" y="31797"/>
                  </a:cubicBezTo>
                  <a:cubicBezTo>
                    <a:pt x="13811" y="30866"/>
                    <a:pt x="15844" y="27919"/>
                    <a:pt x="15864" y="27759"/>
                  </a:cubicBezTo>
                  <a:lnTo>
                    <a:pt x="15864" y="27759"/>
                  </a:lnTo>
                  <a:cubicBezTo>
                    <a:pt x="15811" y="27847"/>
                    <a:pt x="12605" y="27892"/>
                    <a:pt x="8782" y="28788"/>
                  </a:cubicBezTo>
                  <a:cubicBezTo>
                    <a:pt x="7080" y="29213"/>
                    <a:pt x="5560" y="30155"/>
                    <a:pt x="4435" y="31493"/>
                  </a:cubicBezTo>
                  <a:cubicBezTo>
                    <a:pt x="4952" y="30581"/>
                    <a:pt x="5469" y="29699"/>
                    <a:pt x="6016" y="28818"/>
                  </a:cubicBezTo>
                  <a:cubicBezTo>
                    <a:pt x="6472" y="28058"/>
                    <a:pt x="6928" y="27329"/>
                    <a:pt x="7414" y="26599"/>
                  </a:cubicBezTo>
                  <a:cubicBezTo>
                    <a:pt x="7627" y="26538"/>
                    <a:pt x="7931" y="26477"/>
                    <a:pt x="8295" y="26417"/>
                  </a:cubicBezTo>
                  <a:cubicBezTo>
                    <a:pt x="9602" y="26204"/>
                    <a:pt x="11852" y="25900"/>
                    <a:pt x="14314" y="25566"/>
                  </a:cubicBezTo>
                  <a:cubicBezTo>
                    <a:pt x="18128" y="25025"/>
                    <a:pt x="20458" y="22318"/>
                    <a:pt x="20513" y="22136"/>
                  </a:cubicBezTo>
                  <a:lnTo>
                    <a:pt x="20513" y="22136"/>
                  </a:lnTo>
                  <a:cubicBezTo>
                    <a:pt x="20500" y="22157"/>
                    <a:pt x="20373" y="22163"/>
                    <a:pt x="20150" y="22163"/>
                  </a:cubicBezTo>
                  <a:cubicBezTo>
                    <a:pt x="19822" y="22163"/>
                    <a:pt x="19284" y="22150"/>
                    <a:pt x="18590" y="22150"/>
                  </a:cubicBezTo>
                  <a:cubicBezTo>
                    <a:pt x="17281" y="22150"/>
                    <a:pt x="15414" y="22196"/>
                    <a:pt x="13341" y="22465"/>
                  </a:cubicBezTo>
                  <a:cubicBezTo>
                    <a:pt x="11578" y="22708"/>
                    <a:pt x="9967" y="23499"/>
                    <a:pt x="8691" y="24684"/>
                  </a:cubicBezTo>
                  <a:cubicBezTo>
                    <a:pt x="9116" y="24107"/>
                    <a:pt x="9542" y="23499"/>
                    <a:pt x="9998" y="22891"/>
                  </a:cubicBezTo>
                  <a:cubicBezTo>
                    <a:pt x="10788" y="21857"/>
                    <a:pt x="11578" y="20824"/>
                    <a:pt x="12429" y="19821"/>
                  </a:cubicBezTo>
                  <a:lnTo>
                    <a:pt x="12551" y="19821"/>
                  </a:lnTo>
                  <a:cubicBezTo>
                    <a:pt x="12764" y="19821"/>
                    <a:pt x="13037" y="19790"/>
                    <a:pt x="13371" y="19760"/>
                  </a:cubicBezTo>
                  <a:cubicBezTo>
                    <a:pt x="14679" y="19699"/>
                    <a:pt x="16958" y="19608"/>
                    <a:pt x="19451" y="19547"/>
                  </a:cubicBezTo>
                  <a:cubicBezTo>
                    <a:pt x="23300" y="19427"/>
                    <a:pt x="25930" y="16985"/>
                    <a:pt x="26014" y="16816"/>
                  </a:cubicBezTo>
                  <a:lnTo>
                    <a:pt x="26014" y="16816"/>
                  </a:lnTo>
                  <a:cubicBezTo>
                    <a:pt x="26008" y="16824"/>
                    <a:pt x="25984" y="16827"/>
                    <a:pt x="25944" y="16827"/>
                  </a:cubicBezTo>
                  <a:cubicBezTo>
                    <a:pt x="25488" y="16827"/>
                    <a:pt x="22898" y="16377"/>
                    <a:pt x="19608" y="16377"/>
                  </a:cubicBezTo>
                  <a:cubicBezTo>
                    <a:pt x="19347" y="16377"/>
                    <a:pt x="19082" y="16380"/>
                    <a:pt x="18812" y="16386"/>
                  </a:cubicBezTo>
                  <a:cubicBezTo>
                    <a:pt x="17019" y="16447"/>
                    <a:pt x="15286" y="17055"/>
                    <a:pt x="13888" y="18149"/>
                  </a:cubicBezTo>
                  <a:cubicBezTo>
                    <a:pt x="15165" y="16721"/>
                    <a:pt x="16502" y="15322"/>
                    <a:pt x="17900" y="13985"/>
                  </a:cubicBezTo>
                  <a:lnTo>
                    <a:pt x="18873" y="13985"/>
                  </a:lnTo>
                  <a:cubicBezTo>
                    <a:pt x="20211" y="14046"/>
                    <a:pt x="22460" y="14198"/>
                    <a:pt x="24952" y="14380"/>
                  </a:cubicBezTo>
                  <a:cubicBezTo>
                    <a:pt x="25203" y="14400"/>
                    <a:pt x="25450" y="14409"/>
                    <a:pt x="25692" y="14409"/>
                  </a:cubicBezTo>
                  <a:cubicBezTo>
                    <a:pt x="29194" y="14409"/>
                    <a:pt x="31734" y="12502"/>
                    <a:pt x="31820" y="12348"/>
                  </a:cubicBezTo>
                  <a:lnTo>
                    <a:pt x="31820" y="12348"/>
                  </a:lnTo>
                  <a:cubicBezTo>
                    <a:pt x="31816" y="12352"/>
                    <a:pt x="31805" y="12354"/>
                    <a:pt x="31789" y="12354"/>
                  </a:cubicBezTo>
                  <a:cubicBezTo>
                    <a:pt x="31446" y="12354"/>
                    <a:pt x="28479" y="11503"/>
                    <a:pt x="24679" y="11189"/>
                  </a:cubicBezTo>
                  <a:cubicBezTo>
                    <a:pt x="24524" y="11181"/>
                    <a:pt x="24369" y="11177"/>
                    <a:pt x="24215" y="11177"/>
                  </a:cubicBezTo>
                  <a:cubicBezTo>
                    <a:pt x="22522" y="11177"/>
                    <a:pt x="20871" y="11635"/>
                    <a:pt x="19451" y="12526"/>
                  </a:cubicBezTo>
                  <a:lnTo>
                    <a:pt x="19603" y="12404"/>
                  </a:lnTo>
                  <a:cubicBezTo>
                    <a:pt x="20211" y="11827"/>
                    <a:pt x="20849" y="11280"/>
                    <a:pt x="21487" y="10733"/>
                  </a:cubicBezTo>
                  <a:cubicBezTo>
                    <a:pt x="21670" y="10672"/>
                    <a:pt x="21882" y="10611"/>
                    <a:pt x="22125" y="10520"/>
                  </a:cubicBezTo>
                  <a:lnTo>
                    <a:pt x="22247" y="10489"/>
                  </a:lnTo>
                  <a:cubicBezTo>
                    <a:pt x="24253" y="9760"/>
                    <a:pt x="26138" y="8787"/>
                    <a:pt x="27931" y="7602"/>
                  </a:cubicBezTo>
                  <a:cubicBezTo>
                    <a:pt x="29998" y="6112"/>
                    <a:pt x="31822" y="4319"/>
                    <a:pt x="33341" y="2313"/>
                  </a:cubicBezTo>
                  <a:lnTo>
                    <a:pt x="33341" y="2313"/>
                  </a:lnTo>
                  <a:cubicBezTo>
                    <a:pt x="30697" y="2587"/>
                    <a:pt x="28174" y="3529"/>
                    <a:pt x="25986" y="4988"/>
                  </a:cubicBezTo>
                  <a:cubicBezTo>
                    <a:pt x="24314" y="6173"/>
                    <a:pt x="22916" y="7663"/>
                    <a:pt x="21821" y="9365"/>
                  </a:cubicBezTo>
                  <a:cubicBezTo>
                    <a:pt x="21548" y="9851"/>
                    <a:pt x="21335" y="10216"/>
                    <a:pt x="21214" y="10459"/>
                  </a:cubicBezTo>
                  <a:lnTo>
                    <a:pt x="20028" y="11492"/>
                  </a:lnTo>
                  <a:cubicBezTo>
                    <a:pt x="19694" y="11796"/>
                    <a:pt x="19359" y="12100"/>
                    <a:pt x="19025" y="12374"/>
                  </a:cubicBezTo>
                  <a:cubicBezTo>
                    <a:pt x="20211" y="10915"/>
                    <a:pt x="21001" y="9152"/>
                    <a:pt x="21305" y="7267"/>
                  </a:cubicBezTo>
                  <a:cubicBezTo>
                    <a:pt x="21849" y="3334"/>
                    <a:pt x="22304" y="3"/>
                    <a:pt x="22428" y="3"/>
                  </a:cubicBezTo>
                  <a:cubicBezTo>
                    <a:pt x="22428" y="3"/>
                    <a:pt x="22429" y="3"/>
                    <a:pt x="22429" y="3"/>
                  </a:cubicBezTo>
                  <a:cubicBezTo>
                    <a:pt x="22427" y="1"/>
                    <a:pt x="22424" y="1"/>
                    <a:pt x="224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14848225" y="2215950"/>
              <a:ext cx="1100125" cy="510150"/>
            </a:xfrm>
            <a:custGeom>
              <a:avLst/>
              <a:gdLst/>
              <a:ahLst/>
              <a:cxnLst/>
              <a:rect l="l" t="t" r="r" b="b"/>
              <a:pathLst>
                <a:path w="44005" h="20406" extrusionOk="0">
                  <a:moveTo>
                    <a:pt x="37226" y="15444"/>
                  </a:moveTo>
                  <a:lnTo>
                    <a:pt x="37226" y="15444"/>
                  </a:lnTo>
                  <a:cubicBezTo>
                    <a:pt x="37225" y="15445"/>
                    <a:pt x="37222" y="15447"/>
                    <a:pt x="37219" y="15448"/>
                  </a:cubicBezTo>
                  <a:lnTo>
                    <a:pt x="37219" y="15448"/>
                  </a:lnTo>
                  <a:cubicBezTo>
                    <a:pt x="37222" y="15448"/>
                    <a:pt x="37225" y="15447"/>
                    <a:pt x="37226" y="15444"/>
                  </a:cubicBezTo>
                  <a:close/>
                  <a:moveTo>
                    <a:pt x="29901" y="16022"/>
                  </a:moveTo>
                  <a:cubicBezTo>
                    <a:pt x="29899" y="16023"/>
                    <a:pt x="29897" y="16024"/>
                    <a:pt x="29894" y="16026"/>
                  </a:cubicBezTo>
                  <a:lnTo>
                    <a:pt x="29894" y="16026"/>
                  </a:lnTo>
                  <a:cubicBezTo>
                    <a:pt x="29897" y="16025"/>
                    <a:pt x="29899" y="16024"/>
                    <a:pt x="29901" y="16022"/>
                  </a:cubicBezTo>
                  <a:close/>
                  <a:moveTo>
                    <a:pt x="22362" y="17481"/>
                  </a:moveTo>
                  <a:lnTo>
                    <a:pt x="22362" y="17481"/>
                  </a:lnTo>
                  <a:cubicBezTo>
                    <a:pt x="22361" y="17482"/>
                    <a:pt x="22360" y="17484"/>
                    <a:pt x="22357" y="17485"/>
                  </a:cubicBezTo>
                  <a:lnTo>
                    <a:pt x="22357" y="17485"/>
                  </a:lnTo>
                  <a:cubicBezTo>
                    <a:pt x="22360" y="17485"/>
                    <a:pt x="22362" y="17483"/>
                    <a:pt x="22362" y="17481"/>
                  </a:cubicBezTo>
                  <a:close/>
                  <a:moveTo>
                    <a:pt x="15432" y="19639"/>
                  </a:moveTo>
                  <a:cubicBezTo>
                    <a:pt x="15432" y="19640"/>
                    <a:pt x="15431" y="19641"/>
                    <a:pt x="15429" y="19643"/>
                  </a:cubicBezTo>
                  <a:lnTo>
                    <a:pt x="15429" y="19643"/>
                  </a:lnTo>
                  <a:cubicBezTo>
                    <a:pt x="15431" y="19642"/>
                    <a:pt x="15432" y="19640"/>
                    <a:pt x="15432" y="19639"/>
                  </a:cubicBezTo>
                  <a:close/>
                  <a:moveTo>
                    <a:pt x="35775" y="1"/>
                  </a:moveTo>
                  <a:cubicBezTo>
                    <a:pt x="34652" y="1"/>
                    <a:pt x="30898" y="447"/>
                    <a:pt x="28654" y="3103"/>
                  </a:cubicBezTo>
                  <a:cubicBezTo>
                    <a:pt x="27347" y="4654"/>
                    <a:pt x="26162" y="6295"/>
                    <a:pt x="25098" y="8028"/>
                  </a:cubicBezTo>
                  <a:lnTo>
                    <a:pt x="24733" y="8635"/>
                  </a:lnTo>
                  <a:lnTo>
                    <a:pt x="24581" y="8848"/>
                  </a:lnTo>
                  <a:cubicBezTo>
                    <a:pt x="23305" y="9091"/>
                    <a:pt x="22058" y="9365"/>
                    <a:pt x="20782" y="9669"/>
                  </a:cubicBezTo>
                  <a:cubicBezTo>
                    <a:pt x="20083" y="9851"/>
                    <a:pt x="19384" y="10034"/>
                    <a:pt x="18685" y="10216"/>
                  </a:cubicBezTo>
                  <a:cubicBezTo>
                    <a:pt x="20387" y="9426"/>
                    <a:pt x="21846" y="8210"/>
                    <a:pt x="22940" y="6720"/>
                  </a:cubicBezTo>
                  <a:cubicBezTo>
                    <a:pt x="25165" y="3443"/>
                    <a:pt x="27063" y="701"/>
                    <a:pt x="27192" y="701"/>
                  </a:cubicBezTo>
                  <a:cubicBezTo>
                    <a:pt x="27193" y="701"/>
                    <a:pt x="27194" y="702"/>
                    <a:pt x="27195" y="702"/>
                  </a:cubicBezTo>
                  <a:cubicBezTo>
                    <a:pt x="27191" y="696"/>
                    <a:pt x="27168" y="693"/>
                    <a:pt x="27128" y="693"/>
                  </a:cubicBezTo>
                  <a:cubicBezTo>
                    <a:pt x="26544" y="693"/>
                    <a:pt x="22307" y="1379"/>
                    <a:pt x="20174" y="4593"/>
                  </a:cubicBezTo>
                  <a:cubicBezTo>
                    <a:pt x="19049" y="6265"/>
                    <a:pt x="18046" y="8058"/>
                    <a:pt x="17195" y="9912"/>
                  </a:cubicBezTo>
                  <a:lnTo>
                    <a:pt x="16861" y="10520"/>
                  </a:lnTo>
                  <a:lnTo>
                    <a:pt x="16770" y="10702"/>
                  </a:lnTo>
                  <a:lnTo>
                    <a:pt x="16770" y="10733"/>
                  </a:lnTo>
                  <a:cubicBezTo>
                    <a:pt x="14733" y="11341"/>
                    <a:pt x="12727" y="12040"/>
                    <a:pt x="10782" y="12830"/>
                  </a:cubicBezTo>
                  <a:cubicBezTo>
                    <a:pt x="12332" y="11857"/>
                    <a:pt x="13608" y="10520"/>
                    <a:pt x="14490" y="8909"/>
                  </a:cubicBezTo>
                  <a:cubicBezTo>
                    <a:pt x="16347" y="5435"/>
                    <a:pt x="17908" y="2463"/>
                    <a:pt x="18041" y="2463"/>
                  </a:cubicBezTo>
                  <a:cubicBezTo>
                    <a:pt x="18043" y="2463"/>
                    <a:pt x="18045" y="2464"/>
                    <a:pt x="18046" y="2465"/>
                  </a:cubicBezTo>
                  <a:cubicBezTo>
                    <a:pt x="18044" y="2462"/>
                    <a:pt x="18035" y="2460"/>
                    <a:pt x="18020" y="2460"/>
                  </a:cubicBezTo>
                  <a:cubicBezTo>
                    <a:pt x="17638" y="2460"/>
                    <a:pt x="13353" y="3580"/>
                    <a:pt x="11542" y="7116"/>
                  </a:cubicBezTo>
                  <a:cubicBezTo>
                    <a:pt x="10599" y="8939"/>
                    <a:pt x="9809" y="10824"/>
                    <a:pt x="9140" y="12769"/>
                  </a:cubicBezTo>
                  <a:lnTo>
                    <a:pt x="8867" y="13468"/>
                  </a:lnTo>
                  <a:lnTo>
                    <a:pt x="8806" y="13620"/>
                  </a:lnTo>
                  <a:cubicBezTo>
                    <a:pt x="8320" y="13833"/>
                    <a:pt x="7803" y="14076"/>
                    <a:pt x="7286" y="14319"/>
                  </a:cubicBezTo>
                  <a:cubicBezTo>
                    <a:pt x="6101" y="14836"/>
                    <a:pt x="4915" y="15414"/>
                    <a:pt x="3760" y="16052"/>
                  </a:cubicBezTo>
                  <a:lnTo>
                    <a:pt x="3487" y="16174"/>
                  </a:lnTo>
                  <a:cubicBezTo>
                    <a:pt x="4915" y="15049"/>
                    <a:pt x="6010" y="13590"/>
                    <a:pt x="6739" y="11918"/>
                  </a:cubicBezTo>
                  <a:cubicBezTo>
                    <a:pt x="8214" y="8215"/>
                    <a:pt x="9481" y="5078"/>
                    <a:pt x="9593" y="5078"/>
                  </a:cubicBezTo>
                  <a:cubicBezTo>
                    <a:pt x="9594" y="5078"/>
                    <a:pt x="9595" y="5079"/>
                    <a:pt x="9596" y="5079"/>
                  </a:cubicBezTo>
                  <a:cubicBezTo>
                    <a:pt x="9594" y="5077"/>
                    <a:pt x="9588" y="5075"/>
                    <a:pt x="9579" y="5075"/>
                  </a:cubicBezTo>
                  <a:cubicBezTo>
                    <a:pt x="9264" y="5075"/>
                    <a:pt x="5057" y="6645"/>
                    <a:pt x="3608" y="10398"/>
                  </a:cubicBezTo>
                  <a:cubicBezTo>
                    <a:pt x="2879" y="12344"/>
                    <a:pt x="2271" y="14319"/>
                    <a:pt x="1815" y="16325"/>
                  </a:cubicBezTo>
                  <a:cubicBezTo>
                    <a:pt x="1724" y="16721"/>
                    <a:pt x="1633" y="17025"/>
                    <a:pt x="1602" y="17207"/>
                  </a:cubicBezTo>
                  <a:cubicBezTo>
                    <a:pt x="1085" y="17511"/>
                    <a:pt x="569" y="17815"/>
                    <a:pt x="113" y="18180"/>
                  </a:cubicBezTo>
                  <a:cubicBezTo>
                    <a:pt x="0" y="18292"/>
                    <a:pt x="96" y="18457"/>
                    <a:pt x="231" y="18457"/>
                  </a:cubicBezTo>
                  <a:cubicBezTo>
                    <a:pt x="242" y="18457"/>
                    <a:pt x="253" y="18455"/>
                    <a:pt x="265" y="18453"/>
                  </a:cubicBezTo>
                  <a:cubicBezTo>
                    <a:pt x="781" y="18210"/>
                    <a:pt x="1298" y="17936"/>
                    <a:pt x="1785" y="17633"/>
                  </a:cubicBezTo>
                  <a:lnTo>
                    <a:pt x="1906" y="17663"/>
                  </a:lnTo>
                  <a:cubicBezTo>
                    <a:pt x="2088" y="17724"/>
                    <a:pt x="2362" y="17784"/>
                    <a:pt x="2636" y="17876"/>
                  </a:cubicBezTo>
                  <a:cubicBezTo>
                    <a:pt x="3912" y="18271"/>
                    <a:pt x="6040" y="19031"/>
                    <a:pt x="8380" y="19851"/>
                  </a:cubicBezTo>
                  <a:cubicBezTo>
                    <a:pt x="9527" y="20262"/>
                    <a:pt x="10643" y="20406"/>
                    <a:pt x="11637" y="20406"/>
                  </a:cubicBezTo>
                  <a:cubicBezTo>
                    <a:pt x="13774" y="20406"/>
                    <a:pt x="15345" y="19741"/>
                    <a:pt x="15429" y="19643"/>
                  </a:cubicBezTo>
                  <a:lnTo>
                    <a:pt x="15429" y="19643"/>
                  </a:lnTo>
                  <a:cubicBezTo>
                    <a:pt x="15427" y="19644"/>
                    <a:pt x="15424" y="19645"/>
                    <a:pt x="15420" y="19645"/>
                  </a:cubicBezTo>
                  <a:cubicBezTo>
                    <a:pt x="15218" y="19645"/>
                    <a:pt x="12540" y="17982"/>
                    <a:pt x="8897" y="16660"/>
                  </a:cubicBezTo>
                  <a:cubicBezTo>
                    <a:pt x="8008" y="16347"/>
                    <a:pt x="7075" y="16186"/>
                    <a:pt x="6140" y="16186"/>
                  </a:cubicBezTo>
                  <a:cubicBezTo>
                    <a:pt x="5349" y="16186"/>
                    <a:pt x="4557" y="16301"/>
                    <a:pt x="3791" y="16538"/>
                  </a:cubicBezTo>
                  <a:cubicBezTo>
                    <a:pt x="4702" y="16052"/>
                    <a:pt x="5645" y="15566"/>
                    <a:pt x="6587" y="15110"/>
                  </a:cubicBezTo>
                  <a:cubicBezTo>
                    <a:pt x="7377" y="14745"/>
                    <a:pt x="8168" y="14380"/>
                    <a:pt x="8958" y="14046"/>
                  </a:cubicBezTo>
                  <a:cubicBezTo>
                    <a:pt x="9171" y="14107"/>
                    <a:pt x="9444" y="14228"/>
                    <a:pt x="9809" y="14380"/>
                  </a:cubicBezTo>
                  <a:cubicBezTo>
                    <a:pt x="11025" y="14927"/>
                    <a:pt x="13061" y="15900"/>
                    <a:pt x="15311" y="16964"/>
                  </a:cubicBezTo>
                  <a:cubicBezTo>
                    <a:pt x="16834" y="17686"/>
                    <a:pt x="18346" y="17898"/>
                    <a:pt x="19578" y="17898"/>
                  </a:cubicBezTo>
                  <a:cubicBezTo>
                    <a:pt x="21152" y="17898"/>
                    <a:pt x="22267" y="17552"/>
                    <a:pt x="22357" y="17485"/>
                  </a:cubicBezTo>
                  <a:lnTo>
                    <a:pt x="22357" y="17485"/>
                  </a:lnTo>
                  <a:cubicBezTo>
                    <a:pt x="22356" y="17486"/>
                    <a:pt x="22355" y="17486"/>
                    <a:pt x="22353" y="17486"/>
                  </a:cubicBezTo>
                  <a:cubicBezTo>
                    <a:pt x="22183" y="17486"/>
                    <a:pt x="19675" y="15545"/>
                    <a:pt x="16192" y="13833"/>
                  </a:cubicBezTo>
                  <a:cubicBezTo>
                    <a:pt x="15051" y="13295"/>
                    <a:pt x="13833" y="13031"/>
                    <a:pt x="12605" y="13031"/>
                  </a:cubicBezTo>
                  <a:cubicBezTo>
                    <a:pt x="12099" y="13031"/>
                    <a:pt x="11591" y="13076"/>
                    <a:pt x="11086" y="13164"/>
                  </a:cubicBezTo>
                  <a:cubicBezTo>
                    <a:pt x="11754" y="12891"/>
                    <a:pt x="12453" y="12617"/>
                    <a:pt x="13153" y="12374"/>
                  </a:cubicBezTo>
                  <a:cubicBezTo>
                    <a:pt x="14368" y="11918"/>
                    <a:pt x="15615" y="11523"/>
                    <a:pt x="16861" y="11128"/>
                  </a:cubicBezTo>
                  <a:lnTo>
                    <a:pt x="16891" y="11128"/>
                  </a:lnTo>
                  <a:lnTo>
                    <a:pt x="16982" y="11189"/>
                  </a:lnTo>
                  <a:cubicBezTo>
                    <a:pt x="17165" y="11280"/>
                    <a:pt x="17408" y="11401"/>
                    <a:pt x="17712" y="11553"/>
                  </a:cubicBezTo>
                  <a:cubicBezTo>
                    <a:pt x="18837" y="12222"/>
                    <a:pt x="20782" y="13408"/>
                    <a:pt x="22910" y="14715"/>
                  </a:cubicBezTo>
                  <a:cubicBezTo>
                    <a:pt x="24868" y="15918"/>
                    <a:pt x="26922" y="16188"/>
                    <a:pt x="28293" y="16188"/>
                  </a:cubicBezTo>
                  <a:cubicBezTo>
                    <a:pt x="29207" y="16188"/>
                    <a:pt x="29817" y="16068"/>
                    <a:pt x="29894" y="16026"/>
                  </a:cubicBezTo>
                  <a:lnTo>
                    <a:pt x="29894" y="16026"/>
                  </a:lnTo>
                  <a:cubicBezTo>
                    <a:pt x="29893" y="16026"/>
                    <a:pt x="29892" y="16026"/>
                    <a:pt x="29891" y="16026"/>
                  </a:cubicBezTo>
                  <a:cubicBezTo>
                    <a:pt x="29720" y="16026"/>
                    <a:pt x="27442" y="13809"/>
                    <a:pt x="24095" y="11736"/>
                  </a:cubicBezTo>
                  <a:cubicBezTo>
                    <a:pt x="22777" y="10918"/>
                    <a:pt x="21252" y="10490"/>
                    <a:pt x="19701" y="10490"/>
                  </a:cubicBezTo>
                  <a:cubicBezTo>
                    <a:pt x="19464" y="10490"/>
                    <a:pt x="19226" y="10500"/>
                    <a:pt x="18988" y="10520"/>
                  </a:cubicBezTo>
                  <a:cubicBezTo>
                    <a:pt x="20873" y="10003"/>
                    <a:pt x="22758" y="9578"/>
                    <a:pt x="24672" y="9213"/>
                  </a:cubicBezTo>
                  <a:lnTo>
                    <a:pt x="24855" y="9335"/>
                  </a:lnTo>
                  <a:cubicBezTo>
                    <a:pt x="25007" y="9426"/>
                    <a:pt x="25220" y="9578"/>
                    <a:pt x="25463" y="9730"/>
                  </a:cubicBezTo>
                  <a:cubicBezTo>
                    <a:pt x="26557" y="10520"/>
                    <a:pt x="28350" y="11888"/>
                    <a:pt x="30356" y="13408"/>
                  </a:cubicBezTo>
                  <a:cubicBezTo>
                    <a:pt x="32671" y="15200"/>
                    <a:pt x="35307" y="15502"/>
                    <a:pt x="36533" y="15502"/>
                  </a:cubicBezTo>
                  <a:cubicBezTo>
                    <a:pt x="36924" y="15502"/>
                    <a:pt x="37172" y="15471"/>
                    <a:pt x="37219" y="15448"/>
                  </a:cubicBezTo>
                  <a:lnTo>
                    <a:pt x="37219" y="15448"/>
                  </a:lnTo>
                  <a:cubicBezTo>
                    <a:pt x="37219" y="15448"/>
                    <a:pt x="37219" y="15448"/>
                    <a:pt x="37218" y="15448"/>
                  </a:cubicBezTo>
                  <a:cubicBezTo>
                    <a:pt x="37066" y="15448"/>
                    <a:pt x="34993" y="13015"/>
                    <a:pt x="31876" y="10581"/>
                  </a:cubicBezTo>
                  <a:cubicBezTo>
                    <a:pt x="30387" y="9486"/>
                    <a:pt x="28594" y="8879"/>
                    <a:pt x="26770" y="8848"/>
                  </a:cubicBezTo>
                  <a:lnTo>
                    <a:pt x="26952" y="8818"/>
                  </a:lnTo>
                  <a:cubicBezTo>
                    <a:pt x="27773" y="8666"/>
                    <a:pt x="28624" y="8575"/>
                    <a:pt x="29445" y="8453"/>
                  </a:cubicBezTo>
                  <a:cubicBezTo>
                    <a:pt x="29627" y="8514"/>
                    <a:pt x="29840" y="8575"/>
                    <a:pt x="30113" y="8635"/>
                  </a:cubicBezTo>
                  <a:lnTo>
                    <a:pt x="30235" y="8666"/>
                  </a:lnTo>
                  <a:cubicBezTo>
                    <a:pt x="32187" y="9125"/>
                    <a:pt x="34193" y="9367"/>
                    <a:pt x="36227" y="9367"/>
                  </a:cubicBezTo>
                  <a:cubicBezTo>
                    <a:pt x="36347" y="9367"/>
                    <a:pt x="36467" y="9367"/>
                    <a:pt x="36588" y="9365"/>
                  </a:cubicBezTo>
                  <a:cubicBezTo>
                    <a:pt x="39110" y="9243"/>
                    <a:pt x="41603" y="8787"/>
                    <a:pt x="44004" y="7936"/>
                  </a:cubicBezTo>
                  <a:cubicBezTo>
                    <a:pt x="41741" y="6776"/>
                    <a:pt x="39229" y="6169"/>
                    <a:pt x="36679" y="6169"/>
                  </a:cubicBezTo>
                  <a:cubicBezTo>
                    <a:pt x="36558" y="6169"/>
                    <a:pt x="36436" y="6171"/>
                    <a:pt x="36314" y="6173"/>
                  </a:cubicBezTo>
                  <a:cubicBezTo>
                    <a:pt x="34308" y="6234"/>
                    <a:pt x="32302" y="6690"/>
                    <a:pt x="30448" y="7541"/>
                  </a:cubicBezTo>
                  <a:cubicBezTo>
                    <a:pt x="29961" y="7784"/>
                    <a:pt x="29566" y="7967"/>
                    <a:pt x="29323" y="8119"/>
                  </a:cubicBezTo>
                  <a:lnTo>
                    <a:pt x="27803" y="8331"/>
                  </a:lnTo>
                  <a:cubicBezTo>
                    <a:pt x="27378" y="8392"/>
                    <a:pt x="26922" y="8453"/>
                    <a:pt x="26496" y="8544"/>
                  </a:cubicBezTo>
                  <a:cubicBezTo>
                    <a:pt x="28290" y="7936"/>
                    <a:pt x="29901" y="6903"/>
                    <a:pt x="31177" y="5505"/>
                  </a:cubicBezTo>
                  <a:cubicBezTo>
                    <a:pt x="33746" y="2548"/>
                    <a:pt x="35962" y="31"/>
                    <a:pt x="36096" y="31"/>
                  </a:cubicBezTo>
                  <a:cubicBezTo>
                    <a:pt x="36098" y="31"/>
                    <a:pt x="36100" y="32"/>
                    <a:pt x="36101" y="33"/>
                  </a:cubicBezTo>
                  <a:cubicBezTo>
                    <a:pt x="36092" y="15"/>
                    <a:pt x="35975" y="1"/>
                    <a:pt x="35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14557775" y="2134150"/>
              <a:ext cx="157250" cy="313700"/>
            </a:xfrm>
            <a:custGeom>
              <a:avLst/>
              <a:gdLst/>
              <a:ahLst/>
              <a:cxnLst/>
              <a:rect l="l" t="t" r="r" b="b"/>
              <a:pathLst>
                <a:path w="6290" h="12548" extrusionOk="0">
                  <a:moveTo>
                    <a:pt x="571" y="1"/>
                  </a:moveTo>
                  <a:cubicBezTo>
                    <a:pt x="232" y="1"/>
                    <a:pt x="1" y="515"/>
                    <a:pt x="363" y="722"/>
                  </a:cubicBezTo>
                  <a:cubicBezTo>
                    <a:pt x="2247" y="1786"/>
                    <a:pt x="3980" y="3457"/>
                    <a:pt x="4709" y="5524"/>
                  </a:cubicBezTo>
                  <a:cubicBezTo>
                    <a:pt x="5439" y="7561"/>
                    <a:pt x="4497" y="10023"/>
                    <a:pt x="3980" y="12059"/>
                  </a:cubicBezTo>
                  <a:cubicBezTo>
                    <a:pt x="3906" y="12353"/>
                    <a:pt x="4144" y="12547"/>
                    <a:pt x="4370" y="12547"/>
                  </a:cubicBezTo>
                  <a:cubicBezTo>
                    <a:pt x="4518" y="12547"/>
                    <a:pt x="4661" y="12464"/>
                    <a:pt x="4709" y="12272"/>
                  </a:cubicBezTo>
                  <a:cubicBezTo>
                    <a:pt x="5287" y="9992"/>
                    <a:pt x="6290" y="7348"/>
                    <a:pt x="5348" y="5038"/>
                  </a:cubicBezTo>
                  <a:cubicBezTo>
                    <a:pt x="4405" y="2910"/>
                    <a:pt x="2794" y="1178"/>
                    <a:pt x="758" y="53"/>
                  </a:cubicBezTo>
                  <a:cubicBezTo>
                    <a:pt x="694" y="17"/>
                    <a:pt x="631" y="1"/>
                    <a:pt x="57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14619275" y="2169650"/>
              <a:ext cx="60800" cy="83625"/>
            </a:xfrm>
            <a:custGeom>
              <a:avLst/>
              <a:gdLst/>
              <a:ahLst/>
              <a:cxnLst/>
              <a:rect l="l" t="t" r="r" b="b"/>
              <a:pathLst>
                <a:path w="2432" h="3345" extrusionOk="0">
                  <a:moveTo>
                    <a:pt x="1034" y="1"/>
                  </a:moveTo>
                  <a:lnTo>
                    <a:pt x="0" y="1490"/>
                  </a:lnTo>
                  <a:cubicBezTo>
                    <a:pt x="760" y="1673"/>
                    <a:pt x="2432" y="3344"/>
                    <a:pt x="2432" y="3344"/>
                  </a:cubicBezTo>
                  <a:lnTo>
                    <a:pt x="1034"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14374575" y="1989925"/>
              <a:ext cx="280425" cy="225350"/>
            </a:xfrm>
            <a:custGeom>
              <a:avLst/>
              <a:gdLst/>
              <a:ahLst/>
              <a:cxnLst/>
              <a:rect l="l" t="t" r="r" b="b"/>
              <a:pathLst>
                <a:path w="11217" h="9014" extrusionOk="0">
                  <a:moveTo>
                    <a:pt x="1814" y="1"/>
                  </a:moveTo>
                  <a:cubicBezTo>
                    <a:pt x="1356" y="1"/>
                    <a:pt x="903" y="132"/>
                    <a:pt x="517" y="381"/>
                  </a:cubicBezTo>
                  <a:cubicBezTo>
                    <a:pt x="396" y="503"/>
                    <a:pt x="274" y="655"/>
                    <a:pt x="213" y="807"/>
                  </a:cubicBezTo>
                  <a:cubicBezTo>
                    <a:pt x="1" y="1324"/>
                    <a:pt x="244" y="1932"/>
                    <a:pt x="517" y="2418"/>
                  </a:cubicBezTo>
                  <a:cubicBezTo>
                    <a:pt x="2736" y="6278"/>
                    <a:pt x="6748" y="8740"/>
                    <a:pt x="11186" y="8983"/>
                  </a:cubicBezTo>
                  <a:lnTo>
                    <a:pt x="11217" y="9014"/>
                  </a:lnTo>
                  <a:cubicBezTo>
                    <a:pt x="10943" y="6673"/>
                    <a:pt x="9910" y="4515"/>
                    <a:pt x="8268" y="2843"/>
                  </a:cubicBezTo>
                  <a:cubicBezTo>
                    <a:pt x="6627" y="1263"/>
                    <a:pt x="4530" y="260"/>
                    <a:pt x="2280" y="47"/>
                  </a:cubicBezTo>
                  <a:cubicBezTo>
                    <a:pt x="2126" y="16"/>
                    <a:pt x="1969" y="1"/>
                    <a:pt x="18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14374575" y="1999450"/>
              <a:ext cx="279675" cy="215075"/>
            </a:xfrm>
            <a:custGeom>
              <a:avLst/>
              <a:gdLst/>
              <a:ahLst/>
              <a:cxnLst/>
              <a:rect l="l" t="t" r="r" b="b"/>
              <a:pathLst>
                <a:path w="11187" h="8603" extrusionOk="0">
                  <a:moveTo>
                    <a:pt x="517" y="0"/>
                  </a:moveTo>
                  <a:cubicBezTo>
                    <a:pt x="396" y="92"/>
                    <a:pt x="274" y="243"/>
                    <a:pt x="213" y="426"/>
                  </a:cubicBezTo>
                  <a:cubicBezTo>
                    <a:pt x="1" y="943"/>
                    <a:pt x="244" y="1520"/>
                    <a:pt x="517" y="2006"/>
                  </a:cubicBezTo>
                  <a:cubicBezTo>
                    <a:pt x="2736" y="5867"/>
                    <a:pt x="6748" y="8359"/>
                    <a:pt x="11186" y="8602"/>
                  </a:cubicBezTo>
                  <a:lnTo>
                    <a:pt x="5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14823100" y="2656200"/>
              <a:ext cx="237675" cy="427350"/>
            </a:xfrm>
            <a:custGeom>
              <a:avLst/>
              <a:gdLst/>
              <a:ahLst/>
              <a:cxnLst/>
              <a:rect l="l" t="t" r="r" b="b"/>
              <a:pathLst>
                <a:path w="9507" h="17094" extrusionOk="0">
                  <a:moveTo>
                    <a:pt x="567" y="1"/>
                  </a:moveTo>
                  <a:cubicBezTo>
                    <a:pt x="228" y="1"/>
                    <a:pt x="1" y="515"/>
                    <a:pt x="388" y="722"/>
                  </a:cubicBezTo>
                  <a:lnTo>
                    <a:pt x="358" y="722"/>
                  </a:lnTo>
                  <a:cubicBezTo>
                    <a:pt x="6103" y="3761"/>
                    <a:pt x="8686" y="10570"/>
                    <a:pt x="6437" y="16618"/>
                  </a:cubicBezTo>
                  <a:cubicBezTo>
                    <a:pt x="6327" y="16911"/>
                    <a:pt x="6547" y="17093"/>
                    <a:pt x="6780" y="17093"/>
                  </a:cubicBezTo>
                  <a:cubicBezTo>
                    <a:pt x="6934" y="17093"/>
                    <a:pt x="7094" y="17013"/>
                    <a:pt x="7166" y="16831"/>
                  </a:cubicBezTo>
                  <a:cubicBezTo>
                    <a:pt x="9507" y="10418"/>
                    <a:pt x="6771" y="3275"/>
                    <a:pt x="753" y="53"/>
                  </a:cubicBezTo>
                  <a:cubicBezTo>
                    <a:pt x="689" y="16"/>
                    <a:pt x="626" y="1"/>
                    <a:pt x="56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14736025" y="1927475"/>
              <a:ext cx="567100" cy="598575"/>
            </a:xfrm>
            <a:custGeom>
              <a:avLst/>
              <a:gdLst/>
              <a:ahLst/>
              <a:cxnLst/>
              <a:rect l="l" t="t" r="r" b="b"/>
              <a:pathLst>
                <a:path w="22684" h="23943" extrusionOk="0">
                  <a:moveTo>
                    <a:pt x="22142" y="0"/>
                  </a:moveTo>
                  <a:cubicBezTo>
                    <a:pt x="22083" y="0"/>
                    <a:pt x="22021" y="16"/>
                    <a:pt x="21957" y="53"/>
                  </a:cubicBezTo>
                  <a:cubicBezTo>
                    <a:pt x="19525" y="1329"/>
                    <a:pt x="17397" y="3092"/>
                    <a:pt x="15665" y="5189"/>
                  </a:cubicBezTo>
                  <a:cubicBezTo>
                    <a:pt x="13811" y="7469"/>
                    <a:pt x="12747" y="10144"/>
                    <a:pt x="11409" y="12727"/>
                  </a:cubicBezTo>
                  <a:cubicBezTo>
                    <a:pt x="10194" y="14977"/>
                    <a:pt x="8613" y="17044"/>
                    <a:pt x="6698" y="18776"/>
                  </a:cubicBezTo>
                  <a:cubicBezTo>
                    <a:pt x="4874" y="20539"/>
                    <a:pt x="2777" y="22272"/>
                    <a:pt x="406" y="23184"/>
                  </a:cubicBezTo>
                  <a:cubicBezTo>
                    <a:pt x="0" y="23346"/>
                    <a:pt x="100" y="23942"/>
                    <a:pt x="449" y="23942"/>
                  </a:cubicBezTo>
                  <a:cubicBezTo>
                    <a:pt x="492" y="23942"/>
                    <a:pt x="539" y="23933"/>
                    <a:pt x="589" y="23913"/>
                  </a:cubicBezTo>
                  <a:cubicBezTo>
                    <a:pt x="2777" y="23092"/>
                    <a:pt x="4662" y="21633"/>
                    <a:pt x="6394" y="20083"/>
                  </a:cubicBezTo>
                  <a:cubicBezTo>
                    <a:pt x="8279" y="18472"/>
                    <a:pt x="9920" y="16588"/>
                    <a:pt x="11257" y="14521"/>
                  </a:cubicBezTo>
                  <a:cubicBezTo>
                    <a:pt x="12868" y="11907"/>
                    <a:pt x="13811" y="8958"/>
                    <a:pt x="15634" y="6466"/>
                  </a:cubicBezTo>
                  <a:cubicBezTo>
                    <a:pt x="17397" y="4065"/>
                    <a:pt x="19677" y="2089"/>
                    <a:pt x="22321" y="691"/>
                  </a:cubicBezTo>
                  <a:cubicBezTo>
                    <a:pt x="22683" y="510"/>
                    <a:pt x="22474"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15198300" y="1918900"/>
              <a:ext cx="102600" cy="76000"/>
            </a:xfrm>
            <a:custGeom>
              <a:avLst/>
              <a:gdLst/>
              <a:ahLst/>
              <a:cxnLst/>
              <a:rect l="l" t="t" r="r" b="b"/>
              <a:pathLst>
                <a:path w="4104" h="3040" extrusionOk="0">
                  <a:moveTo>
                    <a:pt x="2189" y="0"/>
                  </a:moveTo>
                  <a:lnTo>
                    <a:pt x="1" y="3040"/>
                  </a:lnTo>
                  <a:lnTo>
                    <a:pt x="4104" y="1277"/>
                  </a:lnTo>
                  <a:lnTo>
                    <a:pt x="2189" y="0"/>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15227175" y="1660400"/>
              <a:ext cx="382250" cy="311725"/>
            </a:xfrm>
            <a:custGeom>
              <a:avLst/>
              <a:gdLst/>
              <a:ahLst/>
              <a:cxnLst/>
              <a:rect l="l" t="t" r="r" b="b"/>
              <a:pathLst>
                <a:path w="15290" h="12469" extrusionOk="0">
                  <a:moveTo>
                    <a:pt x="12783" y="1"/>
                  </a:moveTo>
                  <a:cubicBezTo>
                    <a:pt x="12571" y="1"/>
                    <a:pt x="12361" y="14"/>
                    <a:pt x="12159" y="36"/>
                  </a:cubicBezTo>
                  <a:cubicBezTo>
                    <a:pt x="9059" y="401"/>
                    <a:pt x="6171" y="1769"/>
                    <a:pt x="3982" y="3957"/>
                  </a:cubicBezTo>
                  <a:cubicBezTo>
                    <a:pt x="1794" y="6146"/>
                    <a:pt x="365" y="9398"/>
                    <a:pt x="1" y="12468"/>
                  </a:cubicBezTo>
                  <a:lnTo>
                    <a:pt x="61" y="12468"/>
                  </a:lnTo>
                  <a:cubicBezTo>
                    <a:pt x="6141" y="12073"/>
                    <a:pt x="11612" y="8608"/>
                    <a:pt x="14591" y="3289"/>
                  </a:cubicBezTo>
                  <a:cubicBezTo>
                    <a:pt x="14955" y="2590"/>
                    <a:pt x="15290" y="1799"/>
                    <a:pt x="14986" y="1070"/>
                  </a:cubicBezTo>
                  <a:cubicBezTo>
                    <a:pt x="14895" y="857"/>
                    <a:pt x="14743" y="644"/>
                    <a:pt x="14530" y="492"/>
                  </a:cubicBezTo>
                  <a:cubicBezTo>
                    <a:pt x="14094" y="125"/>
                    <a:pt x="13434" y="1"/>
                    <a:pt x="12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15228700" y="1673450"/>
              <a:ext cx="380725" cy="298675"/>
            </a:xfrm>
            <a:custGeom>
              <a:avLst/>
              <a:gdLst/>
              <a:ahLst/>
              <a:cxnLst/>
              <a:rect l="l" t="t" r="r" b="b"/>
              <a:pathLst>
                <a:path w="15229" h="11947" extrusionOk="0">
                  <a:moveTo>
                    <a:pt x="14499" y="1"/>
                  </a:moveTo>
                  <a:lnTo>
                    <a:pt x="0" y="11946"/>
                  </a:lnTo>
                  <a:cubicBezTo>
                    <a:pt x="6080" y="11551"/>
                    <a:pt x="11551" y="8086"/>
                    <a:pt x="14530" y="2767"/>
                  </a:cubicBezTo>
                  <a:cubicBezTo>
                    <a:pt x="14894" y="2098"/>
                    <a:pt x="15229" y="1277"/>
                    <a:pt x="14925" y="578"/>
                  </a:cubicBezTo>
                  <a:cubicBezTo>
                    <a:pt x="14834" y="335"/>
                    <a:pt x="14682" y="153"/>
                    <a:pt x="14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14825950" y="2201575"/>
              <a:ext cx="76775" cy="85125"/>
            </a:xfrm>
            <a:custGeom>
              <a:avLst/>
              <a:gdLst/>
              <a:ahLst/>
              <a:cxnLst/>
              <a:rect l="l" t="t" r="r" b="b"/>
              <a:pathLst>
                <a:path w="3071" h="3405" extrusionOk="0">
                  <a:moveTo>
                    <a:pt x="700" y="1"/>
                  </a:moveTo>
                  <a:cubicBezTo>
                    <a:pt x="700" y="1"/>
                    <a:pt x="761" y="2280"/>
                    <a:pt x="1" y="3405"/>
                  </a:cubicBezTo>
                  <a:cubicBezTo>
                    <a:pt x="1" y="3405"/>
                    <a:pt x="1764" y="3131"/>
                    <a:pt x="3071" y="700"/>
                  </a:cubicBezTo>
                  <a:lnTo>
                    <a:pt x="70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15014400" y="2718300"/>
              <a:ext cx="96550" cy="63850"/>
            </a:xfrm>
            <a:custGeom>
              <a:avLst/>
              <a:gdLst/>
              <a:ahLst/>
              <a:cxnLst/>
              <a:rect l="l" t="t" r="r" b="b"/>
              <a:pathLst>
                <a:path w="3862" h="2554" extrusionOk="0">
                  <a:moveTo>
                    <a:pt x="1" y="1"/>
                  </a:moveTo>
                  <a:cubicBezTo>
                    <a:pt x="1" y="1"/>
                    <a:pt x="2676" y="1916"/>
                    <a:pt x="2858" y="2554"/>
                  </a:cubicBezTo>
                  <a:lnTo>
                    <a:pt x="3861" y="1064"/>
                  </a:lnTo>
                  <a:cubicBezTo>
                    <a:pt x="2524" y="912"/>
                    <a:pt x="1217" y="548"/>
                    <a:pt x="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14975650" y="2824675"/>
              <a:ext cx="41050" cy="76025"/>
            </a:xfrm>
            <a:custGeom>
              <a:avLst/>
              <a:gdLst/>
              <a:ahLst/>
              <a:cxnLst/>
              <a:rect l="l" t="t" r="r" b="b"/>
              <a:pathLst>
                <a:path w="1642" h="3041" extrusionOk="0">
                  <a:moveTo>
                    <a:pt x="609" y="1"/>
                  </a:moveTo>
                  <a:lnTo>
                    <a:pt x="609" y="1"/>
                  </a:lnTo>
                  <a:cubicBezTo>
                    <a:pt x="639" y="700"/>
                    <a:pt x="426" y="1369"/>
                    <a:pt x="1" y="1946"/>
                  </a:cubicBezTo>
                  <a:lnTo>
                    <a:pt x="1612" y="3040"/>
                  </a:lnTo>
                  <a:cubicBezTo>
                    <a:pt x="1642" y="1916"/>
                    <a:pt x="1308" y="852"/>
                    <a:pt x="609"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14805450" y="1702925"/>
              <a:ext cx="316875" cy="561750"/>
            </a:xfrm>
            <a:custGeom>
              <a:avLst/>
              <a:gdLst/>
              <a:ahLst/>
              <a:cxnLst/>
              <a:rect l="l" t="t" r="r" b="b"/>
              <a:pathLst>
                <a:path w="12675" h="22470" extrusionOk="0">
                  <a:moveTo>
                    <a:pt x="10499" y="0"/>
                  </a:moveTo>
                  <a:cubicBezTo>
                    <a:pt x="9632" y="0"/>
                    <a:pt x="8692" y="456"/>
                    <a:pt x="7933" y="980"/>
                  </a:cubicBezTo>
                  <a:cubicBezTo>
                    <a:pt x="4681" y="3259"/>
                    <a:pt x="2280" y="6603"/>
                    <a:pt x="1125" y="10433"/>
                  </a:cubicBezTo>
                  <a:cubicBezTo>
                    <a:pt x="0" y="14232"/>
                    <a:pt x="365" y="18792"/>
                    <a:pt x="1854" y="22469"/>
                  </a:cubicBezTo>
                  <a:lnTo>
                    <a:pt x="1915" y="22409"/>
                  </a:lnTo>
                  <a:cubicBezTo>
                    <a:pt x="8541" y="18214"/>
                    <a:pt x="12584" y="10980"/>
                    <a:pt x="12675" y="3138"/>
                  </a:cubicBezTo>
                  <a:cubicBezTo>
                    <a:pt x="12675" y="2135"/>
                    <a:pt x="12553" y="1041"/>
                    <a:pt x="11794" y="402"/>
                  </a:cubicBezTo>
                  <a:cubicBezTo>
                    <a:pt x="11520" y="220"/>
                    <a:pt x="11216" y="68"/>
                    <a:pt x="10912" y="37"/>
                  </a:cubicBezTo>
                  <a:cubicBezTo>
                    <a:pt x="10777" y="12"/>
                    <a:pt x="10639" y="0"/>
                    <a:pt x="10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14853300" y="1703850"/>
              <a:ext cx="269025" cy="559300"/>
            </a:xfrm>
            <a:custGeom>
              <a:avLst/>
              <a:gdLst/>
              <a:ahLst/>
              <a:cxnLst/>
              <a:rect l="l" t="t" r="r" b="b"/>
              <a:pathLst>
                <a:path w="10761" h="22372" extrusionOk="0">
                  <a:moveTo>
                    <a:pt x="9028" y="0"/>
                  </a:moveTo>
                  <a:lnTo>
                    <a:pt x="1" y="22372"/>
                  </a:lnTo>
                  <a:cubicBezTo>
                    <a:pt x="6627" y="18177"/>
                    <a:pt x="10670" y="10943"/>
                    <a:pt x="10761" y="3101"/>
                  </a:cubicBezTo>
                  <a:cubicBezTo>
                    <a:pt x="10761" y="2098"/>
                    <a:pt x="10639" y="1004"/>
                    <a:pt x="9880" y="365"/>
                  </a:cubicBezTo>
                  <a:cubicBezTo>
                    <a:pt x="9636" y="183"/>
                    <a:pt x="9332" y="31"/>
                    <a:pt x="9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14781875" y="2852050"/>
              <a:ext cx="263725" cy="480750"/>
            </a:xfrm>
            <a:custGeom>
              <a:avLst/>
              <a:gdLst/>
              <a:ahLst/>
              <a:cxnLst/>
              <a:rect l="l" t="t" r="r" b="b"/>
              <a:pathLst>
                <a:path w="10549" h="19230" extrusionOk="0">
                  <a:moveTo>
                    <a:pt x="8724" y="0"/>
                  </a:moveTo>
                  <a:lnTo>
                    <a:pt x="8664" y="31"/>
                  </a:lnTo>
                  <a:cubicBezTo>
                    <a:pt x="3223" y="3769"/>
                    <a:pt x="1" y="10000"/>
                    <a:pt x="153" y="16627"/>
                  </a:cubicBezTo>
                  <a:cubicBezTo>
                    <a:pt x="183" y="17478"/>
                    <a:pt x="335" y="18420"/>
                    <a:pt x="1004" y="18906"/>
                  </a:cubicBezTo>
                  <a:cubicBezTo>
                    <a:pt x="1217" y="19089"/>
                    <a:pt x="1490" y="19180"/>
                    <a:pt x="1733" y="19210"/>
                  </a:cubicBezTo>
                  <a:cubicBezTo>
                    <a:pt x="1823" y="19223"/>
                    <a:pt x="1913" y="19229"/>
                    <a:pt x="2005" y="19229"/>
                  </a:cubicBezTo>
                  <a:cubicBezTo>
                    <a:pt x="2780" y="19229"/>
                    <a:pt x="3600" y="18791"/>
                    <a:pt x="4226" y="18329"/>
                  </a:cubicBezTo>
                  <a:cubicBezTo>
                    <a:pt x="6931" y="16292"/>
                    <a:pt x="8846" y="13405"/>
                    <a:pt x="9727" y="10122"/>
                  </a:cubicBezTo>
                  <a:cubicBezTo>
                    <a:pt x="10548" y="6900"/>
                    <a:pt x="10092" y="3040"/>
                    <a:pt x="8724" y="0"/>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14781875" y="2852800"/>
              <a:ext cx="216600" cy="479525"/>
            </a:xfrm>
            <a:custGeom>
              <a:avLst/>
              <a:gdLst/>
              <a:ahLst/>
              <a:cxnLst/>
              <a:rect l="l" t="t" r="r" b="b"/>
              <a:pathLst>
                <a:path w="8664" h="19181" extrusionOk="0">
                  <a:moveTo>
                    <a:pt x="8664" y="1"/>
                  </a:moveTo>
                  <a:lnTo>
                    <a:pt x="8664" y="1"/>
                  </a:lnTo>
                  <a:cubicBezTo>
                    <a:pt x="3223" y="3739"/>
                    <a:pt x="1" y="9970"/>
                    <a:pt x="153" y="16597"/>
                  </a:cubicBezTo>
                  <a:cubicBezTo>
                    <a:pt x="183" y="17448"/>
                    <a:pt x="335" y="18390"/>
                    <a:pt x="1004" y="18876"/>
                  </a:cubicBezTo>
                  <a:cubicBezTo>
                    <a:pt x="1217" y="19059"/>
                    <a:pt x="1490" y="19150"/>
                    <a:pt x="1733" y="19180"/>
                  </a:cubicBezTo>
                  <a:lnTo>
                    <a:pt x="86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15069875" y="2743375"/>
              <a:ext cx="398225" cy="291925"/>
            </a:xfrm>
            <a:custGeom>
              <a:avLst/>
              <a:gdLst/>
              <a:ahLst/>
              <a:cxnLst/>
              <a:rect l="l" t="t" r="r" b="b"/>
              <a:pathLst>
                <a:path w="15929" h="11677" extrusionOk="0">
                  <a:moveTo>
                    <a:pt x="1" y="1"/>
                  </a:moveTo>
                  <a:cubicBezTo>
                    <a:pt x="548" y="3040"/>
                    <a:pt x="2189" y="6201"/>
                    <a:pt x="4499" y="8238"/>
                  </a:cubicBezTo>
                  <a:cubicBezTo>
                    <a:pt x="6840" y="10305"/>
                    <a:pt x="9788" y="11521"/>
                    <a:pt x="12888" y="11673"/>
                  </a:cubicBezTo>
                  <a:cubicBezTo>
                    <a:pt x="12965" y="11675"/>
                    <a:pt x="13043" y="11677"/>
                    <a:pt x="13121" y="11677"/>
                  </a:cubicBezTo>
                  <a:cubicBezTo>
                    <a:pt x="13887" y="11677"/>
                    <a:pt x="14736" y="11533"/>
                    <a:pt x="15259" y="11065"/>
                  </a:cubicBezTo>
                  <a:cubicBezTo>
                    <a:pt x="15442" y="10913"/>
                    <a:pt x="15594" y="10700"/>
                    <a:pt x="15685" y="10457"/>
                  </a:cubicBezTo>
                  <a:cubicBezTo>
                    <a:pt x="15928" y="9727"/>
                    <a:pt x="15533" y="8937"/>
                    <a:pt x="15138" y="8299"/>
                  </a:cubicBezTo>
                  <a:cubicBezTo>
                    <a:pt x="11825" y="3162"/>
                    <a:pt x="6171" y="3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15071400" y="2743375"/>
              <a:ext cx="396700" cy="276625"/>
            </a:xfrm>
            <a:custGeom>
              <a:avLst/>
              <a:gdLst/>
              <a:ahLst/>
              <a:cxnLst/>
              <a:rect l="l" t="t" r="r" b="b"/>
              <a:pathLst>
                <a:path w="15868" h="11065" extrusionOk="0">
                  <a:moveTo>
                    <a:pt x="1" y="1"/>
                  </a:moveTo>
                  <a:lnTo>
                    <a:pt x="15198" y="11065"/>
                  </a:lnTo>
                  <a:cubicBezTo>
                    <a:pt x="15411" y="10913"/>
                    <a:pt x="15533" y="10700"/>
                    <a:pt x="15624" y="10457"/>
                  </a:cubicBezTo>
                  <a:cubicBezTo>
                    <a:pt x="15867" y="9727"/>
                    <a:pt x="15502" y="8937"/>
                    <a:pt x="15077" y="8299"/>
                  </a:cubicBezTo>
                  <a:cubicBezTo>
                    <a:pt x="11794" y="3162"/>
                    <a:pt x="6110" y="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14755000" y="2212075"/>
              <a:ext cx="791325" cy="357400"/>
            </a:xfrm>
            <a:custGeom>
              <a:avLst/>
              <a:gdLst/>
              <a:ahLst/>
              <a:cxnLst/>
              <a:rect l="l" t="t" r="r" b="b"/>
              <a:pathLst>
                <a:path w="31653" h="14296" extrusionOk="0">
                  <a:moveTo>
                    <a:pt x="31150" y="0"/>
                  </a:moveTo>
                  <a:cubicBezTo>
                    <a:pt x="31088" y="0"/>
                    <a:pt x="31022" y="20"/>
                    <a:pt x="30955" y="67"/>
                  </a:cubicBezTo>
                  <a:cubicBezTo>
                    <a:pt x="26304" y="3441"/>
                    <a:pt x="21714" y="7362"/>
                    <a:pt x="16365" y="9611"/>
                  </a:cubicBezTo>
                  <a:cubicBezTo>
                    <a:pt x="11319" y="11769"/>
                    <a:pt x="5848" y="12651"/>
                    <a:pt x="468" y="13563"/>
                  </a:cubicBezTo>
                  <a:cubicBezTo>
                    <a:pt x="1" y="13621"/>
                    <a:pt x="178" y="14296"/>
                    <a:pt x="597" y="14296"/>
                  </a:cubicBezTo>
                  <a:cubicBezTo>
                    <a:pt x="614" y="14296"/>
                    <a:pt x="632" y="14294"/>
                    <a:pt x="650" y="14292"/>
                  </a:cubicBezTo>
                  <a:cubicBezTo>
                    <a:pt x="6091" y="13380"/>
                    <a:pt x="11562" y="12468"/>
                    <a:pt x="16669" y="10310"/>
                  </a:cubicBezTo>
                  <a:cubicBezTo>
                    <a:pt x="22049" y="8031"/>
                    <a:pt x="26639" y="4140"/>
                    <a:pt x="31350" y="736"/>
                  </a:cubicBezTo>
                  <a:cubicBezTo>
                    <a:pt x="31653" y="483"/>
                    <a:pt x="31453" y="0"/>
                    <a:pt x="31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14813425" y="2518900"/>
              <a:ext cx="732825" cy="182050"/>
            </a:xfrm>
            <a:custGeom>
              <a:avLst/>
              <a:gdLst/>
              <a:ahLst/>
              <a:cxnLst/>
              <a:rect l="l" t="t" r="r" b="b"/>
              <a:pathLst>
                <a:path w="29313" h="7282" extrusionOk="0">
                  <a:moveTo>
                    <a:pt x="9169" y="1"/>
                  </a:moveTo>
                  <a:cubicBezTo>
                    <a:pt x="6249" y="1"/>
                    <a:pt x="3314" y="385"/>
                    <a:pt x="441" y="1168"/>
                  </a:cubicBezTo>
                  <a:cubicBezTo>
                    <a:pt x="0" y="1306"/>
                    <a:pt x="109" y="1918"/>
                    <a:pt x="495" y="1918"/>
                  </a:cubicBezTo>
                  <a:cubicBezTo>
                    <a:pt x="535" y="1918"/>
                    <a:pt x="578" y="1912"/>
                    <a:pt x="623" y="1897"/>
                  </a:cubicBezTo>
                  <a:lnTo>
                    <a:pt x="654" y="1928"/>
                  </a:lnTo>
                  <a:cubicBezTo>
                    <a:pt x="3479" y="1152"/>
                    <a:pt x="6361" y="772"/>
                    <a:pt x="9227" y="772"/>
                  </a:cubicBezTo>
                  <a:cubicBezTo>
                    <a:pt x="16136" y="772"/>
                    <a:pt x="22946" y="2984"/>
                    <a:pt x="28618" y="7217"/>
                  </a:cubicBezTo>
                  <a:cubicBezTo>
                    <a:pt x="28678" y="7262"/>
                    <a:pt x="28738" y="7281"/>
                    <a:pt x="28796" y="7281"/>
                  </a:cubicBezTo>
                  <a:cubicBezTo>
                    <a:pt x="29091" y="7281"/>
                    <a:pt x="29313" y="6777"/>
                    <a:pt x="28982" y="6548"/>
                  </a:cubicBezTo>
                  <a:cubicBezTo>
                    <a:pt x="23199" y="2248"/>
                    <a:pt x="16228" y="1"/>
                    <a:pt x="9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14749975" y="2385825"/>
              <a:ext cx="1002400" cy="161550"/>
            </a:xfrm>
            <a:custGeom>
              <a:avLst/>
              <a:gdLst/>
              <a:ahLst/>
              <a:cxnLst/>
              <a:rect l="l" t="t" r="r" b="b"/>
              <a:pathLst>
                <a:path w="40096" h="6462" extrusionOk="0">
                  <a:moveTo>
                    <a:pt x="26455" y="0"/>
                  </a:moveTo>
                  <a:cubicBezTo>
                    <a:pt x="24524" y="0"/>
                    <a:pt x="22576" y="201"/>
                    <a:pt x="20639" y="594"/>
                  </a:cubicBezTo>
                  <a:cubicBezTo>
                    <a:pt x="13861" y="1992"/>
                    <a:pt x="7477" y="5184"/>
                    <a:pt x="486" y="5701"/>
                  </a:cubicBezTo>
                  <a:cubicBezTo>
                    <a:pt x="10" y="5730"/>
                    <a:pt x="0" y="6461"/>
                    <a:pt x="458" y="6461"/>
                  </a:cubicBezTo>
                  <a:cubicBezTo>
                    <a:pt x="468" y="6461"/>
                    <a:pt x="477" y="6461"/>
                    <a:pt x="486" y="6461"/>
                  </a:cubicBezTo>
                  <a:cubicBezTo>
                    <a:pt x="7113" y="5974"/>
                    <a:pt x="13192" y="3147"/>
                    <a:pt x="19575" y="1628"/>
                  </a:cubicBezTo>
                  <a:cubicBezTo>
                    <a:pt x="21885" y="1071"/>
                    <a:pt x="24210" y="780"/>
                    <a:pt x="26509" y="780"/>
                  </a:cubicBezTo>
                  <a:cubicBezTo>
                    <a:pt x="30986" y="780"/>
                    <a:pt x="35366" y="1882"/>
                    <a:pt x="39363" y="4272"/>
                  </a:cubicBezTo>
                  <a:cubicBezTo>
                    <a:pt x="39424" y="4303"/>
                    <a:pt x="39484" y="4316"/>
                    <a:pt x="39541" y="4316"/>
                  </a:cubicBezTo>
                  <a:cubicBezTo>
                    <a:pt x="39878" y="4316"/>
                    <a:pt x="40096" y="3837"/>
                    <a:pt x="39758" y="3603"/>
                  </a:cubicBezTo>
                  <a:lnTo>
                    <a:pt x="39758" y="3603"/>
                  </a:lnTo>
                  <a:lnTo>
                    <a:pt x="39758" y="3634"/>
                  </a:lnTo>
                  <a:cubicBezTo>
                    <a:pt x="35657" y="1165"/>
                    <a:pt x="31102" y="0"/>
                    <a:pt x="26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15471100" y="1928000"/>
              <a:ext cx="528925" cy="349700"/>
            </a:xfrm>
            <a:custGeom>
              <a:avLst/>
              <a:gdLst/>
              <a:ahLst/>
              <a:cxnLst/>
              <a:rect l="l" t="t" r="r" b="b"/>
              <a:pathLst>
                <a:path w="21157" h="13988" extrusionOk="0">
                  <a:moveTo>
                    <a:pt x="17282" y="1"/>
                  </a:moveTo>
                  <a:cubicBezTo>
                    <a:pt x="13347" y="1"/>
                    <a:pt x="9509" y="1306"/>
                    <a:pt x="6384" y="3740"/>
                  </a:cubicBezTo>
                  <a:cubicBezTo>
                    <a:pt x="3253" y="6171"/>
                    <a:pt x="913" y="10092"/>
                    <a:pt x="1" y="13953"/>
                  </a:cubicBezTo>
                  <a:lnTo>
                    <a:pt x="61" y="13953"/>
                  </a:lnTo>
                  <a:cubicBezTo>
                    <a:pt x="482" y="13976"/>
                    <a:pt x="902" y="13987"/>
                    <a:pt x="1321" y="13987"/>
                  </a:cubicBezTo>
                  <a:cubicBezTo>
                    <a:pt x="8674" y="13987"/>
                    <a:pt x="15631" y="10481"/>
                    <a:pt x="20031" y="4500"/>
                  </a:cubicBezTo>
                  <a:cubicBezTo>
                    <a:pt x="20609" y="3709"/>
                    <a:pt x="21156" y="2737"/>
                    <a:pt x="20882" y="1764"/>
                  </a:cubicBezTo>
                  <a:cubicBezTo>
                    <a:pt x="20791" y="1460"/>
                    <a:pt x="20609" y="1187"/>
                    <a:pt x="20396" y="943"/>
                  </a:cubicBezTo>
                  <a:cubicBezTo>
                    <a:pt x="19697" y="244"/>
                    <a:pt x="18481" y="1"/>
                    <a:pt x="17417" y="1"/>
                  </a:cubicBezTo>
                  <a:cubicBezTo>
                    <a:pt x="17372" y="1"/>
                    <a:pt x="17327" y="1"/>
                    <a:pt x="17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15472625" y="1951575"/>
              <a:ext cx="527400" cy="326125"/>
            </a:xfrm>
            <a:custGeom>
              <a:avLst/>
              <a:gdLst/>
              <a:ahLst/>
              <a:cxnLst/>
              <a:rect l="l" t="t" r="r" b="b"/>
              <a:pathLst>
                <a:path w="21096" h="13045" extrusionOk="0">
                  <a:moveTo>
                    <a:pt x="20335" y="0"/>
                  </a:moveTo>
                  <a:lnTo>
                    <a:pt x="0" y="13010"/>
                  </a:lnTo>
                  <a:cubicBezTo>
                    <a:pt x="423" y="13033"/>
                    <a:pt x="844" y="13044"/>
                    <a:pt x="1265" y="13044"/>
                  </a:cubicBezTo>
                  <a:cubicBezTo>
                    <a:pt x="8643" y="13044"/>
                    <a:pt x="15599" y="9538"/>
                    <a:pt x="19970" y="3557"/>
                  </a:cubicBezTo>
                  <a:cubicBezTo>
                    <a:pt x="20548" y="2766"/>
                    <a:pt x="21095" y="1763"/>
                    <a:pt x="20821" y="821"/>
                  </a:cubicBezTo>
                  <a:cubicBezTo>
                    <a:pt x="20730" y="517"/>
                    <a:pt x="20548" y="244"/>
                    <a:pt x="20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15577500" y="2396550"/>
              <a:ext cx="449875" cy="215750"/>
            </a:xfrm>
            <a:custGeom>
              <a:avLst/>
              <a:gdLst/>
              <a:ahLst/>
              <a:cxnLst/>
              <a:rect l="l" t="t" r="r" b="b"/>
              <a:pathLst>
                <a:path w="17995" h="8630" extrusionOk="0">
                  <a:moveTo>
                    <a:pt x="5037" y="0"/>
                  </a:moveTo>
                  <a:cubicBezTo>
                    <a:pt x="3364" y="0"/>
                    <a:pt x="1679" y="234"/>
                    <a:pt x="30" y="712"/>
                  </a:cubicBezTo>
                  <a:lnTo>
                    <a:pt x="0" y="712"/>
                  </a:lnTo>
                  <a:cubicBezTo>
                    <a:pt x="1368" y="3448"/>
                    <a:pt x="3830" y="6032"/>
                    <a:pt x="6626" y="7339"/>
                  </a:cubicBezTo>
                  <a:cubicBezTo>
                    <a:pt x="8449" y="8191"/>
                    <a:pt x="10441" y="8629"/>
                    <a:pt x="12448" y="8629"/>
                  </a:cubicBezTo>
                  <a:cubicBezTo>
                    <a:pt x="13520" y="8629"/>
                    <a:pt x="14596" y="8504"/>
                    <a:pt x="15654" y="8250"/>
                  </a:cubicBezTo>
                  <a:cubicBezTo>
                    <a:pt x="16444" y="8068"/>
                    <a:pt x="17326" y="7673"/>
                    <a:pt x="17721" y="7035"/>
                  </a:cubicBezTo>
                  <a:cubicBezTo>
                    <a:pt x="17873" y="6822"/>
                    <a:pt x="17934" y="6579"/>
                    <a:pt x="17964" y="6305"/>
                  </a:cubicBezTo>
                  <a:cubicBezTo>
                    <a:pt x="17994" y="5545"/>
                    <a:pt x="17417" y="4907"/>
                    <a:pt x="16809" y="4390"/>
                  </a:cubicBezTo>
                  <a:cubicBezTo>
                    <a:pt x="13509" y="1528"/>
                    <a:pt x="9314" y="0"/>
                    <a:pt x="5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15578250" y="2396550"/>
              <a:ext cx="449125" cy="175875"/>
            </a:xfrm>
            <a:custGeom>
              <a:avLst/>
              <a:gdLst/>
              <a:ahLst/>
              <a:cxnLst/>
              <a:rect l="l" t="t" r="r" b="b"/>
              <a:pathLst>
                <a:path w="17965" h="7035" extrusionOk="0">
                  <a:moveTo>
                    <a:pt x="5007" y="0"/>
                  </a:moveTo>
                  <a:cubicBezTo>
                    <a:pt x="3334" y="0"/>
                    <a:pt x="1649" y="234"/>
                    <a:pt x="0" y="712"/>
                  </a:cubicBezTo>
                  <a:lnTo>
                    <a:pt x="17691" y="7035"/>
                  </a:lnTo>
                  <a:cubicBezTo>
                    <a:pt x="17843" y="6822"/>
                    <a:pt x="17904" y="6579"/>
                    <a:pt x="17934" y="6335"/>
                  </a:cubicBezTo>
                  <a:cubicBezTo>
                    <a:pt x="17964" y="5576"/>
                    <a:pt x="17387" y="4907"/>
                    <a:pt x="16779" y="4390"/>
                  </a:cubicBezTo>
                  <a:cubicBezTo>
                    <a:pt x="13479" y="1528"/>
                    <a:pt x="9284" y="0"/>
                    <a:pt x="5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15432350" y="2639275"/>
              <a:ext cx="506100" cy="381025"/>
            </a:xfrm>
            <a:custGeom>
              <a:avLst/>
              <a:gdLst/>
              <a:ahLst/>
              <a:cxnLst/>
              <a:rect l="l" t="t" r="r" b="b"/>
              <a:pathLst>
                <a:path w="20244" h="15241" extrusionOk="0">
                  <a:moveTo>
                    <a:pt x="0" y="0"/>
                  </a:moveTo>
                  <a:lnTo>
                    <a:pt x="0" y="0"/>
                  </a:lnTo>
                  <a:cubicBezTo>
                    <a:pt x="639" y="3921"/>
                    <a:pt x="2675" y="7994"/>
                    <a:pt x="5593" y="10669"/>
                  </a:cubicBezTo>
                  <a:cubicBezTo>
                    <a:pt x="8572" y="13344"/>
                    <a:pt x="12341" y="14955"/>
                    <a:pt x="16323" y="15229"/>
                  </a:cubicBezTo>
                  <a:cubicBezTo>
                    <a:pt x="16463" y="15237"/>
                    <a:pt x="16606" y="15241"/>
                    <a:pt x="16750" y="15241"/>
                  </a:cubicBezTo>
                  <a:cubicBezTo>
                    <a:pt x="17699" y="15241"/>
                    <a:pt x="18703" y="15053"/>
                    <a:pt x="19363" y="14499"/>
                  </a:cubicBezTo>
                  <a:cubicBezTo>
                    <a:pt x="19606" y="14286"/>
                    <a:pt x="19788" y="14043"/>
                    <a:pt x="19910" y="13739"/>
                  </a:cubicBezTo>
                  <a:cubicBezTo>
                    <a:pt x="20244" y="12827"/>
                    <a:pt x="19788" y="11794"/>
                    <a:pt x="19271" y="10943"/>
                  </a:cubicBezTo>
                  <a:cubicBezTo>
                    <a:pt x="15138" y="4286"/>
                    <a:pt x="7903" y="183"/>
                    <a:pt x="61" y="31"/>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15434625" y="2639275"/>
              <a:ext cx="503825" cy="362500"/>
            </a:xfrm>
            <a:custGeom>
              <a:avLst/>
              <a:gdLst/>
              <a:ahLst/>
              <a:cxnLst/>
              <a:rect l="l" t="t" r="r" b="b"/>
              <a:pathLst>
                <a:path w="20153" h="14500" extrusionOk="0">
                  <a:moveTo>
                    <a:pt x="1" y="0"/>
                  </a:moveTo>
                  <a:lnTo>
                    <a:pt x="19272" y="14499"/>
                  </a:lnTo>
                  <a:cubicBezTo>
                    <a:pt x="19515" y="14286"/>
                    <a:pt x="19697" y="14013"/>
                    <a:pt x="19819" y="13739"/>
                  </a:cubicBezTo>
                  <a:cubicBezTo>
                    <a:pt x="20153" y="12797"/>
                    <a:pt x="19697" y="11794"/>
                    <a:pt x="19180" y="10943"/>
                  </a:cubicBezTo>
                  <a:cubicBezTo>
                    <a:pt x="15047" y="4286"/>
                    <a:pt x="7812" y="15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13654950" y="2996425"/>
              <a:ext cx="598825" cy="1120100"/>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13154200" y="2648350"/>
              <a:ext cx="795500" cy="955250"/>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12830475" y="2531425"/>
              <a:ext cx="1077375" cy="621725"/>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12877600" y="2030600"/>
              <a:ext cx="730275" cy="723275"/>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12939900" y="2063400"/>
              <a:ext cx="610975" cy="727300"/>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13945625" y="2916625"/>
              <a:ext cx="206375" cy="267700"/>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14001475" y="3106600"/>
              <a:ext cx="72200" cy="68425"/>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14036425" y="3122975"/>
              <a:ext cx="327550" cy="160525"/>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14037950" y="3122975"/>
              <a:ext cx="326025" cy="132600"/>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13430800" y="2415300"/>
              <a:ext cx="305550" cy="357925"/>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13509500" y="2868800"/>
              <a:ext cx="358650" cy="738575"/>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13506775" y="3514675"/>
              <a:ext cx="83625" cy="89675"/>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13290975" y="3545050"/>
              <a:ext cx="294850" cy="401575"/>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3290975" y="3545825"/>
              <a:ext cx="277375" cy="398200"/>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13800100" y="3120275"/>
              <a:ext cx="63100" cy="88175"/>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13437625" y="2731975"/>
              <a:ext cx="100325" cy="43350"/>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13478675" y="2597475"/>
              <a:ext cx="47900" cy="64625"/>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13670150" y="3149925"/>
              <a:ext cx="278925" cy="60412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13670925" y="3151450"/>
              <a:ext cx="162625" cy="602600"/>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13400400" y="2126800"/>
              <a:ext cx="237100" cy="512500"/>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13509825" y="2126800"/>
              <a:ext cx="127675" cy="510975"/>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13022725" y="2576050"/>
              <a:ext cx="453675" cy="210025"/>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13022725" y="2621025"/>
              <a:ext cx="452175" cy="165075"/>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13187375" y="2833500"/>
              <a:ext cx="646975" cy="579675"/>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13040500" y="2854175"/>
              <a:ext cx="738950" cy="155950"/>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12909650" y="2851325"/>
              <a:ext cx="936425" cy="392725"/>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12828950" y="3333050"/>
              <a:ext cx="422525" cy="475450"/>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12829725" y="3333050"/>
              <a:ext cx="411125" cy="468875"/>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12626075" y="3127800"/>
              <a:ext cx="472675" cy="18735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12626075" y="3225150"/>
              <a:ext cx="471900" cy="9000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12584275" y="2729950"/>
              <a:ext cx="581350" cy="273200"/>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12584275" y="2784400"/>
              <a:ext cx="579825" cy="218125"/>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13296300" y="1719050"/>
              <a:ext cx="2025125" cy="2025125"/>
            </a:xfrm>
            <a:custGeom>
              <a:avLst/>
              <a:gdLst/>
              <a:ahLst/>
              <a:cxnLst/>
              <a:rect l="l" t="t" r="r" b="b"/>
              <a:pathLst>
                <a:path w="81005" h="81005" extrusionOk="0">
                  <a:moveTo>
                    <a:pt x="40487" y="0"/>
                  </a:moveTo>
                  <a:cubicBezTo>
                    <a:pt x="18146" y="0"/>
                    <a:pt x="0" y="18147"/>
                    <a:pt x="0" y="40518"/>
                  </a:cubicBezTo>
                  <a:cubicBezTo>
                    <a:pt x="0" y="62889"/>
                    <a:pt x="18146" y="81005"/>
                    <a:pt x="40487" y="81005"/>
                  </a:cubicBezTo>
                  <a:cubicBezTo>
                    <a:pt x="62858" y="81005"/>
                    <a:pt x="81005" y="62889"/>
                    <a:pt x="81005" y="40518"/>
                  </a:cubicBezTo>
                  <a:cubicBezTo>
                    <a:pt x="81005" y="18147"/>
                    <a:pt x="62858" y="0"/>
                    <a:pt x="40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14674725" y="1907500"/>
              <a:ext cx="788050" cy="1628175"/>
            </a:xfrm>
            <a:custGeom>
              <a:avLst/>
              <a:gdLst/>
              <a:ahLst/>
              <a:cxnLst/>
              <a:rect l="l" t="t" r="r" b="b"/>
              <a:pathLst>
                <a:path w="31522" h="65127" extrusionOk="0">
                  <a:moveTo>
                    <a:pt x="8907" y="0"/>
                  </a:moveTo>
                  <a:cubicBezTo>
                    <a:pt x="6414" y="548"/>
                    <a:pt x="6262" y="2918"/>
                    <a:pt x="6323" y="5137"/>
                  </a:cubicBezTo>
                  <a:cubicBezTo>
                    <a:pt x="6354" y="6049"/>
                    <a:pt x="6080" y="6931"/>
                    <a:pt x="6262" y="7812"/>
                  </a:cubicBezTo>
                  <a:cubicBezTo>
                    <a:pt x="6417" y="8559"/>
                    <a:pt x="7074" y="9285"/>
                    <a:pt x="7770" y="9285"/>
                  </a:cubicBezTo>
                  <a:cubicBezTo>
                    <a:pt x="7896" y="9285"/>
                    <a:pt x="8022" y="9261"/>
                    <a:pt x="8147" y="9210"/>
                  </a:cubicBezTo>
                  <a:cubicBezTo>
                    <a:pt x="8542" y="9028"/>
                    <a:pt x="8846" y="8633"/>
                    <a:pt x="9241" y="8633"/>
                  </a:cubicBezTo>
                  <a:cubicBezTo>
                    <a:pt x="9253" y="8632"/>
                    <a:pt x="9264" y="8632"/>
                    <a:pt x="9275" y="8632"/>
                  </a:cubicBezTo>
                  <a:cubicBezTo>
                    <a:pt x="9947" y="8632"/>
                    <a:pt x="10152" y="9525"/>
                    <a:pt x="10092" y="10183"/>
                  </a:cubicBezTo>
                  <a:cubicBezTo>
                    <a:pt x="10001" y="10852"/>
                    <a:pt x="9910" y="11703"/>
                    <a:pt x="10457" y="12037"/>
                  </a:cubicBezTo>
                  <a:cubicBezTo>
                    <a:pt x="9150" y="13526"/>
                    <a:pt x="7600" y="14803"/>
                    <a:pt x="5898" y="15837"/>
                  </a:cubicBezTo>
                  <a:cubicBezTo>
                    <a:pt x="7022" y="16870"/>
                    <a:pt x="7691" y="18299"/>
                    <a:pt x="7752" y="19818"/>
                  </a:cubicBezTo>
                  <a:cubicBezTo>
                    <a:pt x="7397" y="20072"/>
                    <a:pt x="6977" y="20128"/>
                    <a:pt x="6543" y="20128"/>
                  </a:cubicBezTo>
                  <a:cubicBezTo>
                    <a:pt x="6196" y="20128"/>
                    <a:pt x="5840" y="20092"/>
                    <a:pt x="5503" y="20092"/>
                  </a:cubicBezTo>
                  <a:cubicBezTo>
                    <a:pt x="4651" y="20092"/>
                    <a:pt x="2189" y="21673"/>
                    <a:pt x="3800" y="22524"/>
                  </a:cubicBezTo>
                  <a:cubicBezTo>
                    <a:pt x="4044" y="22615"/>
                    <a:pt x="4287" y="22706"/>
                    <a:pt x="4530" y="22828"/>
                  </a:cubicBezTo>
                  <a:cubicBezTo>
                    <a:pt x="4773" y="23071"/>
                    <a:pt x="4955" y="23344"/>
                    <a:pt x="5077" y="23679"/>
                  </a:cubicBezTo>
                  <a:cubicBezTo>
                    <a:pt x="5478" y="24480"/>
                    <a:pt x="6254" y="24883"/>
                    <a:pt x="7033" y="24883"/>
                  </a:cubicBezTo>
                  <a:cubicBezTo>
                    <a:pt x="7790" y="24883"/>
                    <a:pt x="8548" y="24503"/>
                    <a:pt x="8968" y="23739"/>
                  </a:cubicBezTo>
                  <a:cubicBezTo>
                    <a:pt x="9393" y="22919"/>
                    <a:pt x="9302" y="21946"/>
                    <a:pt x="9545" y="21065"/>
                  </a:cubicBezTo>
                  <a:cubicBezTo>
                    <a:pt x="9745" y="20366"/>
                    <a:pt x="10415" y="19647"/>
                    <a:pt x="11086" y="19647"/>
                  </a:cubicBezTo>
                  <a:cubicBezTo>
                    <a:pt x="11233" y="19647"/>
                    <a:pt x="11379" y="19681"/>
                    <a:pt x="11521" y="19758"/>
                  </a:cubicBezTo>
                  <a:cubicBezTo>
                    <a:pt x="11946" y="19970"/>
                    <a:pt x="12190" y="20457"/>
                    <a:pt x="12676" y="20548"/>
                  </a:cubicBezTo>
                  <a:cubicBezTo>
                    <a:pt x="12717" y="20554"/>
                    <a:pt x="12758" y="20557"/>
                    <a:pt x="12799" y="20557"/>
                  </a:cubicBezTo>
                  <a:cubicBezTo>
                    <a:pt x="13237" y="20557"/>
                    <a:pt x="13674" y="20216"/>
                    <a:pt x="14081" y="20216"/>
                  </a:cubicBezTo>
                  <a:cubicBezTo>
                    <a:pt x="14172" y="20216"/>
                    <a:pt x="14260" y="20233"/>
                    <a:pt x="14348" y="20274"/>
                  </a:cubicBezTo>
                  <a:cubicBezTo>
                    <a:pt x="14652" y="20852"/>
                    <a:pt x="14986" y="21460"/>
                    <a:pt x="15564" y="21703"/>
                  </a:cubicBezTo>
                  <a:cubicBezTo>
                    <a:pt x="15837" y="21794"/>
                    <a:pt x="16080" y="21855"/>
                    <a:pt x="16354" y="21885"/>
                  </a:cubicBezTo>
                  <a:cubicBezTo>
                    <a:pt x="17326" y="22098"/>
                    <a:pt x="18147" y="22706"/>
                    <a:pt x="18634" y="23587"/>
                  </a:cubicBezTo>
                  <a:cubicBezTo>
                    <a:pt x="18482" y="23071"/>
                    <a:pt x="18512" y="22554"/>
                    <a:pt x="18725" y="22068"/>
                  </a:cubicBezTo>
                  <a:cubicBezTo>
                    <a:pt x="18883" y="21772"/>
                    <a:pt x="19233" y="21565"/>
                    <a:pt x="19551" y="21565"/>
                  </a:cubicBezTo>
                  <a:cubicBezTo>
                    <a:pt x="19722" y="21565"/>
                    <a:pt x="19884" y="21625"/>
                    <a:pt x="20001" y="21764"/>
                  </a:cubicBezTo>
                  <a:cubicBezTo>
                    <a:pt x="20396" y="22220"/>
                    <a:pt x="19941" y="22980"/>
                    <a:pt x="20153" y="23557"/>
                  </a:cubicBezTo>
                  <a:cubicBezTo>
                    <a:pt x="20488" y="24347"/>
                    <a:pt x="21734" y="24135"/>
                    <a:pt x="22372" y="24712"/>
                  </a:cubicBezTo>
                  <a:cubicBezTo>
                    <a:pt x="23010" y="25259"/>
                    <a:pt x="22676" y="26475"/>
                    <a:pt x="22220" y="27265"/>
                  </a:cubicBezTo>
                  <a:cubicBezTo>
                    <a:pt x="22099" y="27508"/>
                    <a:pt x="21947" y="27691"/>
                    <a:pt x="21764" y="27812"/>
                  </a:cubicBezTo>
                  <a:cubicBezTo>
                    <a:pt x="21638" y="27886"/>
                    <a:pt x="21514" y="27918"/>
                    <a:pt x="21390" y="27918"/>
                  </a:cubicBezTo>
                  <a:cubicBezTo>
                    <a:pt x="20645" y="27918"/>
                    <a:pt x="19919" y="26779"/>
                    <a:pt x="19059" y="26779"/>
                  </a:cubicBezTo>
                  <a:cubicBezTo>
                    <a:pt x="18857" y="27589"/>
                    <a:pt x="18103" y="28151"/>
                    <a:pt x="17271" y="28151"/>
                  </a:cubicBezTo>
                  <a:cubicBezTo>
                    <a:pt x="17229" y="28151"/>
                    <a:pt x="17187" y="28150"/>
                    <a:pt x="17144" y="28147"/>
                  </a:cubicBezTo>
                  <a:cubicBezTo>
                    <a:pt x="16080" y="27995"/>
                    <a:pt x="15412" y="26931"/>
                    <a:pt x="14834" y="26019"/>
                  </a:cubicBezTo>
                  <a:cubicBezTo>
                    <a:pt x="14295" y="25091"/>
                    <a:pt x="13520" y="24103"/>
                    <a:pt x="12451" y="24103"/>
                  </a:cubicBezTo>
                  <a:cubicBezTo>
                    <a:pt x="12435" y="24103"/>
                    <a:pt x="12419" y="24104"/>
                    <a:pt x="12402" y="24104"/>
                  </a:cubicBezTo>
                  <a:cubicBezTo>
                    <a:pt x="11339" y="24165"/>
                    <a:pt x="10548" y="25138"/>
                    <a:pt x="9515" y="25198"/>
                  </a:cubicBezTo>
                  <a:cubicBezTo>
                    <a:pt x="9288" y="25198"/>
                    <a:pt x="9052" y="25164"/>
                    <a:pt x="8826" y="25164"/>
                  </a:cubicBezTo>
                  <a:cubicBezTo>
                    <a:pt x="8629" y="25164"/>
                    <a:pt x="8439" y="25190"/>
                    <a:pt x="8269" y="25290"/>
                  </a:cubicBezTo>
                  <a:cubicBezTo>
                    <a:pt x="8056" y="25442"/>
                    <a:pt x="7934" y="25715"/>
                    <a:pt x="7721" y="25867"/>
                  </a:cubicBezTo>
                  <a:cubicBezTo>
                    <a:pt x="7521" y="26034"/>
                    <a:pt x="7280" y="26087"/>
                    <a:pt x="7020" y="26087"/>
                  </a:cubicBezTo>
                  <a:cubicBezTo>
                    <a:pt x="6568" y="26087"/>
                    <a:pt x="6056" y="25928"/>
                    <a:pt x="5594" y="25928"/>
                  </a:cubicBezTo>
                  <a:cubicBezTo>
                    <a:pt x="3952" y="25958"/>
                    <a:pt x="3375" y="28967"/>
                    <a:pt x="2645" y="30153"/>
                  </a:cubicBezTo>
                  <a:cubicBezTo>
                    <a:pt x="1794" y="31521"/>
                    <a:pt x="882" y="33010"/>
                    <a:pt x="974" y="34651"/>
                  </a:cubicBezTo>
                  <a:cubicBezTo>
                    <a:pt x="1004" y="35442"/>
                    <a:pt x="1308" y="36323"/>
                    <a:pt x="974" y="37053"/>
                  </a:cubicBezTo>
                  <a:cubicBezTo>
                    <a:pt x="700" y="37661"/>
                    <a:pt x="92" y="38086"/>
                    <a:pt x="1" y="38724"/>
                  </a:cubicBezTo>
                  <a:cubicBezTo>
                    <a:pt x="1" y="39059"/>
                    <a:pt x="62" y="39393"/>
                    <a:pt x="214" y="39697"/>
                  </a:cubicBezTo>
                  <a:lnTo>
                    <a:pt x="1338" y="42737"/>
                  </a:lnTo>
                  <a:cubicBezTo>
                    <a:pt x="1582" y="43345"/>
                    <a:pt x="1916" y="44074"/>
                    <a:pt x="2554" y="44196"/>
                  </a:cubicBezTo>
                  <a:cubicBezTo>
                    <a:pt x="2889" y="44196"/>
                    <a:pt x="3192" y="44196"/>
                    <a:pt x="3496" y="44226"/>
                  </a:cubicBezTo>
                  <a:cubicBezTo>
                    <a:pt x="3983" y="44348"/>
                    <a:pt x="4196" y="44864"/>
                    <a:pt x="4591" y="45168"/>
                  </a:cubicBezTo>
                  <a:cubicBezTo>
                    <a:pt x="4914" y="45384"/>
                    <a:pt x="5290" y="45451"/>
                    <a:pt x="5681" y="45451"/>
                  </a:cubicBezTo>
                  <a:cubicBezTo>
                    <a:pt x="5953" y="45451"/>
                    <a:pt x="6232" y="45418"/>
                    <a:pt x="6506" y="45381"/>
                  </a:cubicBezTo>
                  <a:lnTo>
                    <a:pt x="9758" y="44925"/>
                  </a:lnTo>
                  <a:cubicBezTo>
                    <a:pt x="9915" y="44903"/>
                    <a:pt x="10074" y="44892"/>
                    <a:pt x="10234" y="44892"/>
                  </a:cubicBezTo>
                  <a:cubicBezTo>
                    <a:pt x="11623" y="44892"/>
                    <a:pt x="13015" y="45721"/>
                    <a:pt x="12524" y="47357"/>
                  </a:cubicBezTo>
                  <a:cubicBezTo>
                    <a:pt x="12342" y="48025"/>
                    <a:pt x="11946" y="48603"/>
                    <a:pt x="11825" y="49272"/>
                  </a:cubicBezTo>
                  <a:cubicBezTo>
                    <a:pt x="11187" y="52250"/>
                    <a:pt x="12098" y="54652"/>
                    <a:pt x="9606" y="57144"/>
                  </a:cubicBezTo>
                  <a:cubicBezTo>
                    <a:pt x="8907" y="57843"/>
                    <a:pt x="7995" y="58664"/>
                    <a:pt x="8208" y="59606"/>
                  </a:cubicBezTo>
                  <a:cubicBezTo>
                    <a:pt x="8299" y="59910"/>
                    <a:pt x="8512" y="60184"/>
                    <a:pt x="8573" y="60518"/>
                  </a:cubicBezTo>
                  <a:cubicBezTo>
                    <a:pt x="8755" y="61339"/>
                    <a:pt x="7995" y="62068"/>
                    <a:pt x="7417" y="62707"/>
                  </a:cubicBezTo>
                  <a:cubicBezTo>
                    <a:pt x="6870" y="63314"/>
                    <a:pt x="6445" y="64439"/>
                    <a:pt x="7114" y="64956"/>
                  </a:cubicBezTo>
                  <a:cubicBezTo>
                    <a:pt x="7279" y="65075"/>
                    <a:pt x="7456" y="65127"/>
                    <a:pt x="7636" y="65127"/>
                  </a:cubicBezTo>
                  <a:cubicBezTo>
                    <a:pt x="8281" y="65127"/>
                    <a:pt x="8979" y="64469"/>
                    <a:pt x="9454" y="63922"/>
                  </a:cubicBezTo>
                  <a:cubicBezTo>
                    <a:pt x="10731" y="62463"/>
                    <a:pt x="12433" y="61673"/>
                    <a:pt x="13861" y="60396"/>
                  </a:cubicBezTo>
                  <a:cubicBezTo>
                    <a:pt x="15168" y="59211"/>
                    <a:pt x="15716" y="58238"/>
                    <a:pt x="17509" y="57630"/>
                  </a:cubicBezTo>
                  <a:lnTo>
                    <a:pt x="17630" y="57600"/>
                  </a:lnTo>
                  <a:cubicBezTo>
                    <a:pt x="31521" y="39393"/>
                    <a:pt x="27600" y="13314"/>
                    <a:pt x="8968" y="31"/>
                  </a:cubicBezTo>
                  <a:lnTo>
                    <a:pt x="89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13333525" y="1781350"/>
              <a:ext cx="1057800" cy="1923300"/>
            </a:xfrm>
            <a:custGeom>
              <a:avLst/>
              <a:gdLst/>
              <a:ahLst/>
              <a:cxnLst/>
              <a:rect l="l" t="t" r="r" b="b"/>
              <a:pathLst>
                <a:path w="42312" h="76932" extrusionOk="0">
                  <a:moveTo>
                    <a:pt x="24986" y="1"/>
                  </a:moveTo>
                  <a:cubicBezTo>
                    <a:pt x="12858" y="4499"/>
                    <a:pt x="3557" y="14499"/>
                    <a:pt x="1" y="26962"/>
                  </a:cubicBezTo>
                  <a:cubicBezTo>
                    <a:pt x="669" y="28360"/>
                    <a:pt x="700" y="30123"/>
                    <a:pt x="821" y="31734"/>
                  </a:cubicBezTo>
                  <a:cubicBezTo>
                    <a:pt x="973" y="34165"/>
                    <a:pt x="1490" y="36536"/>
                    <a:pt x="2311" y="38846"/>
                  </a:cubicBezTo>
                  <a:cubicBezTo>
                    <a:pt x="2858" y="40397"/>
                    <a:pt x="3648" y="42007"/>
                    <a:pt x="5107" y="42828"/>
                  </a:cubicBezTo>
                  <a:cubicBezTo>
                    <a:pt x="5745" y="43132"/>
                    <a:pt x="6444" y="43375"/>
                    <a:pt x="7144" y="43588"/>
                  </a:cubicBezTo>
                  <a:cubicBezTo>
                    <a:pt x="9241" y="44287"/>
                    <a:pt x="11125" y="45594"/>
                    <a:pt x="12524" y="47327"/>
                  </a:cubicBezTo>
                  <a:cubicBezTo>
                    <a:pt x="12829" y="47687"/>
                    <a:pt x="13184" y="48098"/>
                    <a:pt x="13614" y="48098"/>
                  </a:cubicBezTo>
                  <a:cubicBezTo>
                    <a:pt x="13655" y="48098"/>
                    <a:pt x="13697" y="48095"/>
                    <a:pt x="13739" y="48087"/>
                  </a:cubicBezTo>
                  <a:cubicBezTo>
                    <a:pt x="13922" y="48026"/>
                    <a:pt x="14104" y="47965"/>
                    <a:pt x="14287" y="47874"/>
                  </a:cubicBezTo>
                  <a:cubicBezTo>
                    <a:pt x="14428" y="47810"/>
                    <a:pt x="14572" y="47781"/>
                    <a:pt x="14714" y="47781"/>
                  </a:cubicBezTo>
                  <a:cubicBezTo>
                    <a:pt x="15458" y="47781"/>
                    <a:pt x="16155" y="48572"/>
                    <a:pt x="16232" y="49363"/>
                  </a:cubicBezTo>
                  <a:cubicBezTo>
                    <a:pt x="16414" y="51065"/>
                    <a:pt x="15229" y="52129"/>
                    <a:pt x="15746" y="53923"/>
                  </a:cubicBezTo>
                  <a:cubicBezTo>
                    <a:pt x="16080" y="55047"/>
                    <a:pt x="16414" y="56233"/>
                    <a:pt x="17174" y="57175"/>
                  </a:cubicBezTo>
                  <a:cubicBezTo>
                    <a:pt x="17600" y="57661"/>
                    <a:pt x="18116" y="58087"/>
                    <a:pt x="18542" y="58603"/>
                  </a:cubicBezTo>
                  <a:cubicBezTo>
                    <a:pt x="19028" y="59211"/>
                    <a:pt x="19363" y="59941"/>
                    <a:pt x="19879" y="60549"/>
                  </a:cubicBezTo>
                  <a:cubicBezTo>
                    <a:pt x="21095" y="61947"/>
                    <a:pt x="23162" y="62373"/>
                    <a:pt x="24317" y="63832"/>
                  </a:cubicBezTo>
                  <a:cubicBezTo>
                    <a:pt x="24955" y="64622"/>
                    <a:pt x="25259" y="65686"/>
                    <a:pt x="25533" y="66689"/>
                  </a:cubicBezTo>
                  <a:cubicBezTo>
                    <a:pt x="26110" y="68816"/>
                    <a:pt x="26718" y="70944"/>
                    <a:pt x="27813" y="72859"/>
                  </a:cubicBezTo>
                  <a:cubicBezTo>
                    <a:pt x="28907" y="74744"/>
                    <a:pt x="30639" y="76385"/>
                    <a:pt x="32797" y="76932"/>
                  </a:cubicBezTo>
                  <a:cubicBezTo>
                    <a:pt x="33162" y="76324"/>
                    <a:pt x="32615" y="75534"/>
                    <a:pt x="32038" y="75078"/>
                  </a:cubicBezTo>
                  <a:cubicBezTo>
                    <a:pt x="31490" y="74622"/>
                    <a:pt x="30791" y="74136"/>
                    <a:pt x="30822" y="73406"/>
                  </a:cubicBezTo>
                  <a:cubicBezTo>
                    <a:pt x="30852" y="73072"/>
                    <a:pt x="30974" y="72737"/>
                    <a:pt x="31187" y="72464"/>
                  </a:cubicBezTo>
                  <a:cubicBezTo>
                    <a:pt x="31642" y="71734"/>
                    <a:pt x="32220" y="71126"/>
                    <a:pt x="32919" y="70579"/>
                  </a:cubicBezTo>
                  <a:cubicBezTo>
                    <a:pt x="33253" y="70367"/>
                    <a:pt x="33557" y="70093"/>
                    <a:pt x="33801" y="69759"/>
                  </a:cubicBezTo>
                  <a:cubicBezTo>
                    <a:pt x="34256" y="69090"/>
                    <a:pt x="34105" y="68178"/>
                    <a:pt x="34439" y="67449"/>
                  </a:cubicBezTo>
                  <a:cubicBezTo>
                    <a:pt x="34864" y="66567"/>
                    <a:pt x="36019" y="65625"/>
                    <a:pt x="35381" y="64865"/>
                  </a:cubicBezTo>
                  <a:lnTo>
                    <a:pt x="35381" y="64865"/>
                  </a:lnTo>
                  <a:cubicBezTo>
                    <a:pt x="35694" y="64994"/>
                    <a:pt x="36016" y="65055"/>
                    <a:pt x="36332" y="65055"/>
                  </a:cubicBezTo>
                  <a:cubicBezTo>
                    <a:pt x="37426" y="65055"/>
                    <a:pt x="38442" y="64325"/>
                    <a:pt x="38725" y="63193"/>
                  </a:cubicBezTo>
                  <a:cubicBezTo>
                    <a:pt x="38816" y="62616"/>
                    <a:pt x="38725" y="62038"/>
                    <a:pt x="38785" y="61461"/>
                  </a:cubicBezTo>
                  <a:cubicBezTo>
                    <a:pt x="39120" y="59363"/>
                    <a:pt x="42311" y="57752"/>
                    <a:pt x="40974" y="55625"/>
                  </a:cubicBezTo>
                  <a:cubicBezTo>
                    <a:pt x="40191" y="54362"/>
                    <a:pt x="37730" y="53792"/>
                    <a:pt x="36048" y="53792"/>
                  </a:cubicBezTo>
                  <a:cubicBezTo>
                    <a:pt x="35705" y="53792"/>
                    <a:pt x="35395" y="53815"/>
                    <a:pt x="35138" y="53862"/>
                  </a:cubicBezTo>
                  <a:cubicBezTo>
                    <a:pt x="34834" y="53923"/>
                    <a:pt x="34560" y="53953"/>
                    <a:pt x="34287" y="53953"/>
                  </a:cubicBezTo>
                  <a:cubicBezTo>
                    <a:pt x="33740" y="53831"/>
                    <a:pt x="33284" y="53527"/>
                    <a:pt x="32949" y="53102"/>
                  </a:cubicBezTo>
                  <a:cubicBezTo>
                    <a:pt x="32828" y="52980"/>
                    <a:pt x="32706" y="52859"/>
                    <a:pt x="32646" y="52707"/>
                  </a:cubicBezTo>
                  <a:cubicBezTo>
                    <a:pt x="32585" y="52494"/>
                    <a:pt x="32554" y="52251"/>
                    <a:pt x="32615" y="52038"/>
                  </a:cubicBezTo>
                  <a:cubicBezTo>
                    <a:pt x="32842" y="49694"/>
                    <a:pt x="32106" y="49299"/>
                    <a:pt x="31031" y="49299"/>
                  </a:cubicBezTo>
                  <a:cubicBezTo>
                    <a:pt x="30485" y="49299"/>
                    <a:pt x="29851" y="49401"/>
                    <a:pt x="29212" y="49401"/>
                  </a:cubicBezTo>
                  <a:cubicBezTo>
                    <a:pt x="28583" y="49401"/>
                    <a:pt x="27948" y="49301"/>
                    <a:pt x="27387" y="48907"/>
                  </a:cubicBezTo>
                  <a:cubicBezTo>
                    <a:pt x="27022" y="48634"/>
                    <a:pt x="26749" y="48178"/>
                    <a:pt x="26354" y="47904"/>
                  </a:cubicBezTo>
                  <a:cubicBezTo>
                    <a:pt x="25867" y="47600"/>
                    <a:pt x="25168" y="47600"/>
                    <a:pt x="24743" y="47205"/>
                  </a:cubicBezTo>
                  <a:cubicBezTo>
                    <a:pt x="24530" y="46992"/>
                    <a:pt x="24408" y="46719"/>
                    <a:pt x="24196" y="46536"/>
                  </a:cubicBezTo>
                  <a:cubicBezTo>
                    <a:pt x="23898" y="46239"/>
                    <a:pt x="23509" y="46140"/>
                    <a:pt x="23088" y="46140"/>
                  </a:cubicBezTo>
                  <a:cubicBezTo>
                    <a:pt x="22606" y="46140"/>
                    <a:pt x="22083" y="46271"/>
                    <a:pt x="21612" y="46384"/>
                  </a:cubicBezTo>
                  <a:cubicBezTo>
                    <a:pt x="21419" y="46431"/>
                    <a:pt x="21250" y="46451"/>
                    <a:pt x="21097" y="46451"/>
                  </a:cubicBezTo>
                  <a:cubicBezTo>
                    <a:pt x="20453" y="46451"/>
                    <a:pt x="20092" y="46100"/>
                    <a:pt x="19454" y="45929"/>
                  </a:cubicBezTo>
                  <a:cubicBezTo>
                    <a:pt x="19054" y="45789"/>
                    <a:pt x="18642" y="45715"/>
                    <a:pt x="18225" y="45715"/>
                  </a:cubicBezTo>
                  <a:cubicBezTo>
                    <a:pt x="18007" y="45715"/>
                    <a:pt x="17788" y="45735"/>
                    <a:pt x="17569" y="45777"/>
                  </a:cubicBezTo>
                  <a:cubicBezTo>
                    <a:pt x="17387" y="46506"/>
                    <a:pt x="16779" y="47053"/>
                    <a:pt x="16049" y="47144"/>
                  </a:cubicBezTo>
                  <a:cubicBezTo>
                    <a:pt x="15583" y="46577"/>
                    <a:pt x="14888" y="46266"/>
                    <a:pt x="14178" y="46266"/>
                  </a:cubicBezTo>
                  <a:cubicBezTo>
                    <a:pt x="13824" y="46266"/>
                    <a:pt x="13466" y="46344"/>
                    <a:pt x="13131" y="46506"/>
                  </a:cubicBezTo>
                  <a:cubicBezTo>
                    <a:pt x="12372" y="45746"/>
                    <a:pt x="12250" y="44561"/>
                    <a:pt x="12858" y="43649"/>
                  </a:cubicBezTo>
                  <a:cubicBezTo>
                    <a:pt x="12702" y="43463"/>
                    <a:pt x="12498" y="43399"/>
                    <a:pt x="12269" y="43399"/>
                  </a:cubicBezTo>
                  <a:cubicBezTo>
                    <a:pt x="11761" y="43399"/>
                    <a:pt x="11126" y="43713"/>
                    <a:pt x="10596" y="43713"/>
                  </a:cubicBezTo>
                  <a:cubicBezTo>
                    <a:pt x="10387" y="43713"/>
                    <a:pt x="10194" y="43664"/>
                    <a:pt x="10031" y="43527"/>
                  </a:cubicBezTo>
                  <a:cubicBezTo>
                    <a:pt x="8998" y="42676"/>
                    <a:pt x="11399" y="40640"/>
                    <a:pt x="10274" y="39880"/>
                  </a:cubicBezTo>
                  <a:cubicBezTo>
                    <a:pt x="10061" y="39552"/>
                    <a:pt x="9715" y="39383"/>
                    <a:pt x="9370" y="39383"/>
                  </a:cubicBezTo>
                  <a:cubicBezTo>
                    <a:pt x="9076" y="39383"/>
                    <a:pt x="8782" y="39506"/>
                    <a:pt x="8572" y="39758"/>
                  </a:cubicBezTo>
                  <a:cubicBezTo>
                    <a:pt x="8086" y="40275"/>
                    <a:pt x="8268" y="41126"/>
                    <a:pt x="8906" y="41430"/>
                  </a:cubicBezTo>
                  <a:lnTo>
                    <a:pt x="8268" y="41856"/>
                  </a:lnTo>
                  <a:cubicBezTo>
                    <a:pt x="7144" y="41004"/>
                    <a:pt x="5897" y="39880"/>
                    <a:pt x="6019" y="38482"/>
                  </a:cubicBezTo>
                  <a:cubicBezTo>
                    <a:pt x="6080" y="37722"/>
                    <a:pt x="6536" y="37023"/>
                    <a:pt x="6444" y="36293"/>
                  </a:cubicBezTo>
                  <a:cubicBezTo>
                    <a:pt x="6323" y="35989"/>
                    <a:pt x="6323" y="35655"/>
                    <a:pt x="6353" y="35320"/>
                  </a:cubicBezTo>
                  <a:cubicBezTo>
                    <a:pt x="6505" y="35047"/>
                    <a:pt x="6748" y="34834"/>
                    <a:pt x="7083" y="34743"/>
                  </a:cubicBezTo>
                  <a:cubicBezTo>
                    <a:pt x="7903" y="34287"/>
                    <a:pt x="8785" y="34013"/>
                    <a:pt x="9727" y="33922"/>
                  </a:cubicBezTo>
                  <a:cubicBezTo>
                    <a:pt x="9773" y="33920"/>
                    <a:pt x="9819" y="33919"/>
                    <a:pt x="9864" y="33919"/>
                  </a:cubicBezTo>
                  <a:cubicBezTo>
                    <a:pt x="11679" y="33919"/>
                    <a:pt x="12431" y="35684"/>
                    <a:pt x="13587" y="36871"/>
                  </a:cubicBezTo>
                  <a:cubicBezTo>
                    <a:pt x="14074" y="36688"/>
                    <a:pt x="14165" y="35989"/>
                    <a:pt x="13983" y="35503"/>
                  </a:cubicBezTo>
                  <a:cubicBezTo>
                    <a:pt x="13831" y="34986"/>
                    <a:pt x="13496" y="34530"/>
                    <a:pt x="13466" y="34013"/>
                  </a:cubicBezTo>
                  <a:cubicBezTo>
                    <a:pt x="13375" y="33284"/>
                    <a:pt x="13831" y="32676"/>
                    <a:pt x="14256" y="32099"/>
                  </a:cubicBezTo>
                  <a:lnTo>
                    <a:pt x="17478" y="27782"/>
                  </a:lnTo>
                  <a:cubicBezTo>
                    <a:pt x="18420" y="26567"/>
                    <a:pt x="19363" y="25320"/>
                    <a:pt x="20609" y="24408"/>
                  </a:cubicBezTo>
                  <a:cubicBezTo>
                    <a:pt x="20943" y="24135"/>
                    <a:pt x="21308" y="23953"/>
                    <a:pt x="21733" y="23831"/>
                  </a:cubicBezTo>
                  <a:cubicBezTo>
                    <a:pt x="22706" y="23618"/>
                    <a:pt x="24074" y="24013"/>
                    <a:pt x="24499" y="23071"/>
                  </a:cubicBezTo>
                  <a:cubicBezTo>
                    <a:pt x="23831" y="22342"/>
                    <a:pt x="23831" y="21217"/>
                    <a:pt x="24499" y="20487"/>
                  </a:cubicBezTo>
                  <a:cubicBezTo>
                    <a:pt x="24349" y="20465"/>
                    <a:pt x="24198" y="20453"/>
                    <a:pt x="24048" y="20453"/>
                  </a:cubicBezTo>
                  <a:cubicBezTo>
                    <a:pt x="23195" y="20453"/>
                    <a:pt x="22363" y="20814"/>
                    <a:pt x="21794" y="21460"/>
                  </a:cubicBezTo>
                  <a:cubicBezTo>
                    <a:pt x="21429" y="20518"/>
                    <a:pt x="22737" y="19849"/>
                    <a:pt x="23679" y="19697"/>
                  </a:cubicBezTo>
                  <a:lnTo>
                    <a:pt x="29150" y="18724"/>
                  </a:lnTo>
                  <a:cubicBezTo>
                    <a:pt x="29363" y="17995"/>
                    <a:pt x="28177" y="17813"/>
                    <a:pt x="27630" y="17296"/>
                  </a:cubicBezTo>
                  <a:cubicBezTo>
                    <a:pt x="27113" y="16779"/>
                    <a:pt x="27265" y="15898"/>
                    <a:pt x="27326" y="15138"/>
                  </a:cubicBezTo>
                  <a:cubicBezTo>
                    <a:pt x="27417" y="14408"/>
                    <a:pt x="27144" y="13405"/>
                    <a:pt x="26384" y="13375"/>
                  </a:cubicBezTo>
                  <a:cubicBezTo>
                    <a:pt x="26080" y="13436"/>
                    <a:pt x="25806" y="13466"/>
                    <a:pt x="25503" y="13557"/>
                  </a:cubicBezTo>
                  <a:cubicBezTo>
                    <a:pt x="25480" y="13559"/>
                    <a:pt x="25457" y="13559"/>
                    <a:pt x="25435" y="13559"/>
                  </a:cubicBezTo>
                  <a:cubicBezTo>
                    <a:pt x="24065" y="13559"/>
                    <a:pt x="23789" y="10879"/>
                    <a:pt x="22459" y="10879"/>
                  </a:cubicBezTo>
                  <a:cubicBezTo>
                    <a:pt x="22430" y="10879"/>
                    <a:pt x="22401" y="10880"/>
                    <a:pt x="22372" y="10882"/>
                  </a:cubicBezTo>
                  <a:cubicBezTo>
                    <a:pt x="21095" y="11004"/>
                    <a:pt x="21338" y="13101"/>
                    <a:pt x="20396" y="13983"/>
                  </a:cubicBezTo>
                  <a:cubicBezTo>
                    <a:pt x="19940" y="14408"/>
                    <a:pt x="19211" y="14530"/>
                    <a:pt x="18876" y="15077"/>
                  </a:cubicBezTo>
                  <a:cubicBezTo>
                    <a:pt x="18755" y="15411"/>
                    <a:pt x="18694" y="15776"/>
                    <a:pt x="18663" y="16110"/>
                  </a:cubicBezTo>
                  <a:cubicBezTo>
                    <a:pt x="18445" y="17255"/>
                    <a:pt x="17421" y="18058"/>
                    <a:pt x="16291" y="18058"/>
                  </a:cubicBezTo>
                  <a:cubicBezTo>
                    <a:pt x="16161" y="18058"/>
                    <a:pt x="16029" y="18047"/>
                    <a:pt x="15897" y="18025"/>
                  </a:cubicBezTo>
                  <a:lnTo>
                    <a:pt x="16414" y="15685"/>
                  </a:lnTo>
                  <a:cubicBezTo>
                    <a:pt x="15624" y="15685"/>
                    <a:pt x="14742" y="15685"/>
                    <a:pt x="14074" y="15259"/>
                  </a:cubicBezTo>
                  <a:cubicBezTo>
                    <a:pt x="13375" y="14834"/>
                    <a:pt x="13010" y="13800"/>
                    <a:pt x="13527" y="13192"/>
                  </a:cubicBezTo>
                  <a:cubicBezTo>
                    <a:pt x="14165" y="12463"/>
                    <a:pt x="15624" y="12706"/>
                    <a:pt x="15958" y="11794"/>
                  </a:cubicBezTo>
                  <a:cubicBezTo>
                    <a:pt x="16110" y="11430"/>
                    <a:pt x="15958" y="11004"/>
                    <a:pt x="15989" y="10609"/>
                  </a:cubicBezTo>
                  <a:cubicBezTo>
                    <a:pt x="16118" y="9243"/>
                    <a:pt x="17820" y="8773"/>
                    <a:pt x="19095" y="8773"/>
                  </a:cubicBezTo>
                  <a:cubicBezTo>
                    <a:pt x="19323" y="8773"/>
                    <a:pt x="19538" y="8788"/>
                    <a:pt x="19727" y="8816"/>
                  </a:cubicBezTo>
                  <a:cubicBezTo>
                    <a:pt x="20285" y="8912"/>
                    <a:pt x="20866" y="9044"/>
                    <a:pt x="21426" y="9044"/>
                  </a:cubicBezTo>
                  <a:cubicBezTo>
                    <a:pt x="21752" y="9044"/>
                    <a:pt x="22070" y="8999"/>
                    <a:pt x="22372" y="8876"/>
                  </a:cubicBezTo>
                  <a:cubicBezTo>
                    <a:pt x="23192" y="8542"/>
                    <a:pt x="23740" y="7357"/>
                    <a:pt x="23101" y="6718"/>
                  </a:cubicBezTo>
                  <a:cubicBezTo>
                    <a:pt x="23259" y="6519"/>
                    <a:pt x="23500" y="6471"/>
                    <a:pt x="23766" y="6471"/>
                  </a:cubicBezTo>
                  <a:cubicBezTo>
                    <a:pt x="24003" y="6471"/>
                    <a:pt x="24260" y="6509"/>
                    <a:pt x="24494" y="6509"/>
                  </a:cubicBezTo>
                  <a:cubicBezTo>
                    <a:pt x="24756" y="6509"/>
                    <a:pt x="24991" y="6462"/>
                    <a:pt x="25138" y="6262"/>
                  </a:cubicBezTo>
                  <a:cubicBezTo>
                    <a:pt x="25563" y="5654"/>
                    <a:pt x="24469" y="5016"/>
                    <a:pt x="24256" y="4287"/>
                  </a:cubicBezTo>
                  <a:cubicBezTo>
                    <a:pt x="24074" y="3679"/>
                    <a:pt x="24560" y="3101"/>
                    <a:pt x="24864" y="2524"/>
                  </a:cubicBezTo>
                  <a:cubicBezTo>
                    <a:pt x="25229" y="1733"/>
                    <a:pt x="25290" y="852"/>
                    <a:pt x="24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13960425" y="1719050"/>
              <a:ext cx="748525" cy="391700"/>
            </a:xfrm>
            <a:custGeom>
              <a:avLst/>
              <a:gdLst/>
              <a:ahLst/>
              <a:cxnLst/>
              <a:rect l="l" t="t" r="r" b="b"/>
              <a:pathLst>
                <a:path w="29941" h="15668" extrusionOk="0">
                  <a:moveTo>
                    <a:pt x="13953" y="0"/>
                  </a:moveTo>
                  <a:cubicBezTo>
                    <a:pt x="9180" y="0"/>
                    <a:pt x="4469" y="851"/>
                    <a:pt x="1" y="2493"/>
                  </a:cubicBezTo>
                  <a:cubicBezTo>
                    <a:pt x="1" y="2949"/>
                    <a:pt x="244" y="3405"/>
                    <a:pt x="609" y="3709"/>
                  </a:cubicBezTo>
                  <a:cubicBezTo>
                    <a:pt x="1019" y="3982"/>
                    <a:pt x="1498" y="4081"/>
                    <a:pt x="1996" y="4081"/>
                  </a:cubicBezTo>
                  <a:cubicBezTo>
                    <a:pt x="2493" y="4081"/>
                    <a:pt x="3010" y="3982"/>
                    <a:pt x="3496" y="3861"/>
                  </a:cubicBezTo>
                  <a:cubicBezTo>
                    <a:pt x="4161" y="3694"/>
                    <a:pt x="4840" y="3500"/>
                    <a:pt x="5503" y="3500"/>
                  </a:cubicBezTo>
                  <a:cubicBezTo>
                    <a:pt x="5811" y="3500"/>
                    <a:pt x="6116" y="3542"/>
                    <a:pt x="6414" y="3648"/>
                  </a:cubicBezTo>
                  <a:cubicBezTo>
                    <a:pt x="7661" y="4104"/>
                    <a:pt x="8238" y="5502"/>
                    <a:pt x="8694" y="6748"/>
                  </a:cubicBezTo>
                  <a:cubicBezTo>
                    <a:pt x="8755" y="6931"/>
                    <a:pt x="8785" y="7113"/>
                    <a:pt x="8755" y="7326"/>
                  </a:cubicBezTo>
                  <a:cubicBezTo>
                    <a:pt x="8694" y="7569"/>
                    <a:pt x="8451" y="7751"/>
                    <a:pt x="8299" y="7964"/>
                  </a:cubicBezTo>
                  <a:cubicBezTo>
                    <a:pt x="7934" y="8542"/>
                    <a:pt x="8238" y="9301"/>
                    <a:pt x="8907" y="9484"/>
                  </a:cubicBezTo>
                  <a:cubicBezTo>
                    <a:pt x="8025" y="10001"/>
                    <a:pt x="8208" y="11277"/>
                    <a:pt x="8512" y="12250"/>
                  </a:cubicBezTo>
                  <a:cubicBezTo>
                    <a:pt x="8816" y="13222"/>
                    <a:pt x="9120" y="14225"/>
                    <a:pt x="9819" y="14925"/>
                  </a:cubicBezTo>
                  <a:cubicBezTo>
                    <a:pt x="10254" y="15378"/>
                    <a:pt x="10900" y="15668"/>
                    <a:pt x="11517" y="15668"/>
                  </a:cubicBezTo>
                  <a:cubicBezTo>
                    <a:pt x="11892" y="15668"/>
                    <a:pt x="12256" y="15561"/>
                    <a:pt x="12554" y="15320"/>
                  </a:cubicBezTo>
                  <a:cubicBezTo>
                    <a:pt x="13162" y="14803"/>
                    <a:pt x="13314" y="13952"/>
                    <a:pt x="13497" y="13192"/>
                  </a:cubicBezTo>
                  <a:cubicBezTo>
                    <a:pt x="13679" y="12402"/>
                    <a:pt x="14196" y="11551"/>
                    <a:pt x="14986" y="11520"/>
                  </a:cubicBezTo>
                  <a:cubicBezTo>
                    <a:pt x="15018" y="11518"/>
                    <a:pt x="15049" y="11517"/>
                    <a:pt x="15080" y="11517"/>
                  </a:cubicBezTo>
                  <a:cubicBezTo>
                    <a:pt x="15321" y="11517"/>
                    <a:pt x="15552" y="11582"/>
                    <a:pt x="15780" y="11582"/>
                  </a:cubicBezTo>
                  <a:cubicBezTo>
                    <a:pt x="15891" y="11582"/>
                    <a:pt x="16001" y="11566"/>
                    <a:pt x="16111" y="11520"/>
                  </a:cubicBezTo>
                  <a:cubicBezTo>
                    <a:pt x="16536" y="11338"/>
                    <a:pt x="16658" y="10821"/>
                    <a:pt x="16931" y="10456"/>
                  </a:cubicBezTo>
                  <a:cubicBezTo>
                    <a:pt x="17418" y="9818"/>
                    <a:pt x="18269" y="9727"/>
                    <a:pt x="19029" y="9545"/>
                  </a:cubicBezTo>
                  <a:cubicBezTo>
                    <a:pt x="19789" y="9362"/>
                    <a:pt x="20609" y="8845"/>
                    <a:pt x="20609" y="8086"/>
                  </a:cubicBezTo>
                  <a:cubicBezTo>
                    <a:pt x="20609" y="7569"/>
                    <a:pt x="20275" y="6870"/>
                    <a:pt x="20761" y="6687"/>
                  </a:cubicBezTo>
                  <a:cubicBezTo>
                    <a:pt x="20807" y="6672"/>
                    <a:pt x="20851" y="6665"/>
                    <a:pt x="20894" y="6665"/>
                  </a:cubicBezTo>
                  <a:cubicBezTo>
                    <a:pt x="21274" y="6665"/>
                    <a:pt x="21534" y="7222"/>
                    <a:pt x="21916" y="7386"/>
                  </a:cubicBezTo>
                  <a:cubicBezTo>
                    <a:pt x="22002" y="7422"/>
                    <a:pt x="22083" y="7438"/>
                    <a:pt x="22161" y="7438"/>
                  </a:cubicBezTo>
                  <a:cubicBezTo>
                    <a:pt x="22747" y="7438"/>
                    <a:pt x="23105" y="6504"/>
                    <a:pt x="23132" y="5806"/>
                  </a:cubicBezTo>
                  <a:cubicBezTo>
                    <a:pt x="23558" y="6262"/>
                    <a:pt x="24105" y="6627"/>
                    <a:pt x="24743" y="6809"/>
                  </a:cubicBezTo>
                  <a:cubicBezTo>
                    <a:pt x="24826" y="6826"/>
                    <a:pt x="24912" y="6834"/>
                    <a:pt x="25000" y="6834"/>
                  </a:cubicBezTo>
                  <a:cubicBezTo>
                    <a:pt x="25554" y="6834"/>
                    <a:pt x="26158" y="6509"/>
                    <a:pt x="26263" y="5958"/>
                  </a:cubicBezTo>
                  <a:cubicBezTo>
                    <a:pt x="26324" y="5593"/>
                    <a:pt x="26141" y="5198"/>
                    <a:pt x="26293" y="4864"/>
                  </a:cubicBezTo>
                  <a:cubicBezTo>
                    <a:pt x="26435" y="4510"/>
                    <a:pt x="26850" y="4376"/>
                    <a:pt x="27256" y="4376"/>
                  </a:cubicBezTo>
                  <a:cubicBezTo>
                    <a:pt x="27374" y="4376"/>
                    <a:pt x="27491" y="4387"/>
                    <a:pt x="27600" y="4408"/>
                  </a:cubicBezTo>
                  <a:cubicBezTo>
                    <a:pt x="27967" y="4499"/>
                    <a:pt x="28351" y="4643"/>
                    <a:pt x="28726" y="4643"/>
                  </a:cubicBezTo>
                  <a:cubicBezTo>
                    <a:pt x="28848" y="4643"/>
                    <a:pt x="28970" y="4628"/>
                    <a:pt x="29090" y="4590"/>
                  </a:cubicBezTo>
                  <a:cubicBezTo>
                    <a:pt x="29606" y="4377"/>
                    <a:pt x="29941" y="3861"/>
                    <a:pt x="29910" y="3283"/>
                  </a:cubicBezTo>
                  <a:cubicBezTo>
                    <a:pt x="24865" y="1125"/>
                    <a:pt x="19454" y="0"/>
                    <a:pt x="13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13525775" y="1868500"/>
              <a:ext cx="804000" cy="637250"/>
            </a:xfrm>
            <a:custGeom>
              <a:avLst/>
              <a:gdLst/>
              <a:ahLst/>
              <a:cxnLst/>
              <a:rect l="l" t="t" r="r" b="b"/>
              <a:pathLst>
                <a:path w="32160" h="25490" extrusionOk="0">
                  <a:moveTo>
                    <a:pt x="21511" y="1"/>
                  </a:moveTo>
                  <a:cubicBezTo>
                    <a:pt x="19503" y="1"/>
                    <a:pt x="17464" y="352"/>
                    <a:pt x="15563" y="892"/>
                  </a:cubicBezTo>
                  <a:cubicBezTo>
                    <a:pt x="8299" y="2928"/>
                    <a:pt x="1824" y="9038"/>
                    <a:pt x="487" y="16637"/>
                  </a:cubicBezTo>
                  <a:cubicBezTo>
                    <a:pt x="122" y="18734"/>
                    <a:pt x="1" y="20983"/>
                    <a:pt x="973" y="22898"/>
                  </a:cubicBezTo>
                  <a:cubicBezTo>
                    <a:pt x="1733" y="24370"/>
                    <a:pt x="3345" y="25489"/>
                    <a:pt x="4942" y="25489"/>
                  </a:cubicBezTo>
                  <a:cubicBezTo>
                    <a:pt x="5389" y="25489"/>
                    <a:pt x="5836" y="25401"/>
                    <a:pt x="6262" y="25208"/>
                  </a:cubicBezTo>
                  <a:cubicBezTo>
                    <a:pt x="7356" y="24752"/>
                    <a:pt x="8086" y="23719"/>
                    <a:pt x="8755" y="22746"/>
                  </a:cubicBezTo>
                  <a:cubicBezTo>
                    <a:pt x="10791" y="19798"/>
                    <a:pt x="13162" y="16424"/>
                    <a:pt x="16718" y="15269"/>
                  </a:cubicBezTo>
                  <a:cubicBezTo>
                    <a:pt x="20396" y="14114"/>
                    <a:pt x="24469" y="14691"/>
                    <a:pt x="28025" y="13020"/>
                  </a:cubicBezTo>
                  <a:cubicBezTo>
                    <a:pt x="29484" y="12351"/>
                    <a:pt x="30640" y="11135"/>
                    <a:pt x="31217" y="9646"/>
                  </a:cubicBezTo>
                  <a:cubicBezTo>
                    <a:pt x="32159" y="7275"/>
                    <a:pt x="31521" y="4570"/>
                    <a:pt x="29667" y="2837"/>
                  </a:cubicBezTo>
                  <a:cubicBezTo>
                    <a:pt x="27382" y="770"/>
                    <a:pt x="24480" y="1"/>
                    <a:pt x="21511" y="1"/>
                  </a:cubicBezTo>
                  <a:close/>
                </a:path>
              </a:pathLst>
            </a:custGeom>
            <a:solidFill>
              <a:srgbClr val="FFFFFF">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33"/>
          <p:cNvSpPr/>
          <p:nvPr/>
        </p:nvSpPr>
        <p:spPr>
          <a:xfrm rot="635405">
            <a:off x="6740084" y="-197881"/>
            <a:ext cx="1976569" cy="1188519"/>
          </a:xfrm>
          <a:custGeom>
            <a:avLst/>
            <a:gdLst/>
            <a:ahLst/>
            <a:cxnLst/>
            <a:rect l="l" t="t" r="r" b="b"/>
            <a:pathLst>
              <a:path w="43700" h="26277" extrusionOk="0">
                <a:moveTo>
                  <a:pt x="19535" y="18890"/>
                </a:moveTo>
                <a:cubicBezTo>
                  <a:pt x="19533" y="18890"/>
                  <a:pt x="19531" y="18891"/>
                  <a:pt x="19528" y="18891"/>
                </a:cubicBezTo>
                <a:lnTo>
                  <a:pt x="19528" y="18891"/>
                </a:lnTo>
                <a:cubicBezTo>
                  <a:pt x="19528" y="18891"/>
                  <a:pt x="19529" y="18892"/>
                  <a:pt x="19529" y="18892"/>
                </a:cubicBezTo>
                <a:cubicBezTo>
                  <a:pt x="19531" y="18892"/>
                  <a:pt x="19533" y="18891"/>
                  <a:pt x="19535" y="18890"/>
                </a:cubicBezTo>
                <a:close/>
                <a:moveTo>
                  <a:pt x="26769" y="22294"/>
                </a:moveTo>
                <a:cubicBezTo>
                  <a:pt x="26768" y="22294"/>
                  <a:pt x="26766" y="22294"/>
                  <a:pt x="26765" y="22294"/>
                </a:cubicBezTo>
                <a:cubicBezTo>
                  <a:pt x="26765" y="22294"/>
                  <a:pt x="26765" y="22294"/>
                  <a:pt x="26764" y="22294"/>
                </a:cubicBezTo>
                <a:lnTo>
                  <a:pt x="26764" y="22294"/>
                </a:lnTo>
                <a:cubicBezTo>
                  <a:pt x="26765" y="22295"/>
                  <a:pt x="26766" y="22295"/>
                  <a:pt x="26766" y="22295"/>
                </a:cubicBezTo>
                <a:cubicBezTo>
                  <a:pt x="26767" y="22295"/>
                  <a:pt x="26768" y="22294"/>
                  <a:pt x="26769" y="22294"/>
                </a:cubicBezTo>
                <a:close/>
                <a:moveTo>
                  <a:pt x="13017" y="1"/>
                </a:moveTo>
                <a:cubicBezTo>
                  <a:pt x="11472" y="1"/>
                  <a:pt x="9607" y="308"/>
                  <a:pt x="7954" y="1382"/>
                </a:cubicBezTo>
                <a:cubicBezTo>
                  <a:pt x="6161" y="2537"/>
                  <a:pt x="4428" y="3844"/>
                  <a:pt x="2817" y="5272"/>
                </a:cubicBezTo>
                <a:lnTo>
                  <a:pt x="2088" y="5880"/>
                </a:lnTo>
                <a:cubicBezTo>
                  <a:pt x="1480" y="5820"/>
                  <a:pt x="902" y="5789"/>
                  <a:pt x="294" y="5789"/>
                </a:cubicBezTo>
                <a:cubicBezTo>
                  <a:pt x="285" y="5788"/>
                  <a:pt x="277" y="5787"/>
                  <a:pt x="268" y="5787"/>
                </a:cubicBezTo>
                <a:cubicBezTo>
                  <a:pt x="47" y="5787"/>
                  <a:pt x="0" y="6155"/>
                  <a:pt x="264" y="6184"/>
                </a:cubicBezTo>
                <a:cubicBezTo>
                  <a:pt x="872" y="6275"/>
                  <a:pt x="1449" y="6336"/>
                  <a:pt x="2057" y="6427"/>
                </a:cubicBezTo>
                <a:lnTo>
                  <a:pt x="2148" y="6519"/>
                </a:lnTo>
                <a:cubicBezTo>
                  <a:pt x="2270" y="6671"/>
                  <a:pt x="2452" y="6914"/>
                  <a:pt x="2635" y="7157"/>
                </a:cubicBezTo>
                <a:cubicBezTo>
                  <a:pt x="3455" y="8251"/>
                  <a:pt x="4793" y="10196"/>
                  <a:pt x="6252" y="12324"/>
                </a:cubicBezTo>
                <a:cubicBezTo>
                  <a:pt x="8487" y="15559"/>
                  <a:pt x="12003" y="16461"/>
                  <a:pt x="12311" y="16461"/>
                </a:cubicBezTo>
                <a:cubicBezTo>
                  <a:pt x="12317" y="16461"/>
                  <a:pt x="12322" y="16461"/>
                  <a:pt x="12326" y="16460"/>
                </a:cubicBezTo>
                <a:lnTo>
                  <a:pt x="12326" y="16460"/>
                </a:lnTo>
                <a:cubicBezTo>
                  <a:pt x="12326" y="16460"/>
                  <a:pt x="12326" y="16460"/>
                  <a:pt x="12326" y="16460"/>
                </a:cubicBezTo>
                <a:cubicBezTo>
                  <a:pt x="12328" y="16460"/>
                  <a:pt x="12330" y="16459"/>
                  <a:pt x="12331" y="16458"/>
                </a:cubicBezTo>
                <a:lnTo>
                  <a:pt x="12331" y="16458"/>
                </a:lnTo>
                <a:cubicBezTo>
                  <a:pt x="12330" y="16459"/>
                  <a:pt x="12328" y="16459"/>
                  <a:pt x="12326" y="16460"/>
                </a:cubicBezTo>
                <a:lnTo>
                  <a:pt x="12326" y="16460"/>
                </a:lnTo>
                <a:cubicBezTo>
                  <a:pt x="12200" y="16447"/>
                  <a:pt x="10986" y="13362"/>
                  <a:pt x="8683" y="9953"/>
                </a:cubicBezTo>
                <a:cubicBezTo>
                  <a:pt x="7620" y="8434"/>
                  <a:pt x="6161" y="7309"/>
                  <a:pt x="4428" y="6701"/>
                </a:cubicBezTo>
                <a:lnTo>
                  <a:pt x="4428" y="6701"/>
                </a:lnTo>
                <a:cubicBezTo>
                  <a:pt x="5492" y="6853"/>
                  <a:pt x="6556" y="7035"/>
                  <a:pt x="7620" y="7218"/>
                </a:cubicBezTo>
                <a:cubicBezTo>
                  <a:pt x="8531" y="7400"/>
                  <a:pt x="9413" y="7582"/>
                  <a:pt x="10325" y="7765"/>
                </a:cubicBezTo>
                <a:cubicBezTo>
                  <a:pt x="10446" y="7947"/>
                  <a:pt x="10629" y="8221"/>
                  <a:pt x="10842" y="8586"/>
                </a:cubicBezTo>
                <a:cubicBezTo>
                  <a:pt x="11510" y="9771"/>
                  <a:pt x="12665" y="11838"/>
                  <a:pt x="13881" y="14118"/>
                </a:cubicBezTo>
                <a:cubicBezTo>
                  <a:pt x="15811" y="17622"/>
                  <a:pt x="19250" y="18892"/>
                  <a:pt x="19521" y="18892"/>
                </a:cubicBezTo>
                <a:cubicBezTo>
                  <a:pt x="19523" y="18892"/>
                  <a:pt x="19526" y="18892"/>
                  <a:pt x="19528" y="18891"/>
                </a:cubicBezTo>
                <a:lnTo>
                  <a:pt x="19528" y="18891"/>
                </a:lnTo>
                <a:cubicBezTo>
                  <a:pt x="19382" y="18870"/>
                  <a:pt x="18468" y="15665"/>
                  <a:pt x="16556" y="12020"/>
                </a:cubicBezTo>
                <a:cubicBezTo>
                  <a:pt x="15644" y="10409"/>
                  <a:pt x="14276" y="9133"/>
                  <a:pt x="12635" y="8342"/>
                </a:cubicBezTo>
                <a:lnTo>
                  <a:pt x="12635" y="8342"/>
                </a:lnTo>
                <a:cubicBezTo>
                  <a:pt x="13395" y="8525"/>
                  <a:pt x="14124" y="8707"/>
                  <a:pt x="14884" y="8920"/>
                </a:cubicBezTo>
                <a:cubicBezTo>
                  <a:pt x="16191" y="9315"/>
                  <a:pt x="17498" y="9710"/>
                  <a:pt x="18775" y="10166"/>
                </a:cubicBezTo>
                <a:lnTo>
                  <a:pt x="18775" y="10196"/>
                </a:lnTo>
                <a:lnTo>
                  <a:pt x="18805" y="10257"/>
                </a:lnTo>
                <a:cubicBezTo>
                  <a:pt x="18927" y="10470"/>
                  <a:pt x="19048" y="10713"/>
                  <a:pt x="19200" y="11017"/>
                </a:cubicBezTo>
                <a:cubicBezTo>
                  <a:pt x="19747" y="12294"/>
                  <a:pt x="20659" y="14482"/>
                  <a:pt x="21662" y="16884"/>
                </a:cubicBezTo>
                <a:cubicBezTo>
                  <a:pt x="23197" y="20615"/>
                  <a:pt x="26580" y="22291"/>
                  <a:pt x="26764" y="22294"/>
                </a:cubicBezTo>
                <a:lnTo>
                  <a:pt x="26764" y="22294"/>
                </a:lnTo>
                <a:cubicBezTo>
                  <a:pt x="26660" y="22252"/>
                  <a:pt x="26076" y="18951"/>
                  <a:pt x="24550" y="15121"/>
                </a:cubicBezTo>
                <a:cubicBezTo>
                  <a:pt x="23821" y="13388"/>
                  <a:pt x="22574" y="11929"/>
                  <a:pt x="20994" y="10956"/>
                </a:cubicBezTo>
                <a:lnTo>
                  <a:pt x="20994" y="10956"/>
                </a:lnTo>
                <a:cubicBezTo>
                  <a:pt x="22878" y="11655"/>
                  <a:pt x="24732" y="12446"/>
                  <a:pt x="26556" y="13297"/>
                </a:cubicBezTo>
                <a:lnTo>
                  <a:pt x="26647" y="13510"/>
                </a:lnTo>
                <a:cubicBezTo>
                  <a:pt x="26708" y="13692"/>
                  <a:pt x="26830" y="13966"/>
                  <a:pt x="26921" y="14270"/>
                </a:cubicBezTo>
                <a:cubicBezTo>
                  <a:pt x="27346" y="15577"/>
                  <a:pt x="28046" y="17856"/>
                  <a:pt x="28775" y="20349"/>
                </a:cubicBezTo>
                <a:cubicBezTo>
                  <a:pt x="29949" y="24231"/>
                  <a:pt x="33150" y="26266"/>
                  <a:pt x="33330" y="26276"/>
                </a:cubicBezTo>
                <a:lnTo>
                  <a:pt x="33330" y="26276"/>
                </a:lnTo>
                <a:cubicBezTo>
                  <a:pt x="33235" y="26229"/>
                  <a:pt x="32981" y="22868"/>
                  <a:pt x="31815" y="18890"/>
                </a:cubicBezTo>
                <a:cubicBezTo>
                  <a:pt x="31267" y="17066"/>
                  <a:pt x="30112" y="15455"/>
                  <a:pt x="28593" y="14300"/>
                </a:cubicBezTo>
                <a:lnTo>
                  <a:pt x="28593" y="14300"/>
                </a:lnTo>
                <a:lnTo>
                  <a:pt x="28745" y="14361"/>
                </a:lnTo>
                <a:cubicBezTo>
                  <a:pt x="29505" y="14756"/>
                  <a:pt x="30295" y="15181"/>
                  <a:pt x="31055" y="15607"/>
                </a:cubicBezTo>
                <a:cubicBezTo>
                  <a:pt x="31176" y="15759"/>
                  <a:pt x="31328" y="15941"/>
                  <a:pt x="31511" y="16154"/>
                </a:cubicBezTo>
                <a:lnTo>
                  <a:pt x="31602" y="16245"/>
                </a:lnTo>
                <a:cubicBezTo>
                  <a:pt x="33030" y="17917"/>
                  <a:pt x="34702" y="19437"/>
                  <a:pt x="36526" y="20713"/>
                </a:cubicBezTo>
                <a:cubicBezTo>
                  <a:pt x="38745" y="22172"/>
                  <a:pt x="41146" y="23297"/>
                  <a:pt x="43699" y="24026"/>
                </a:cubicBezTo>
                <a:cubicBezTo>
                  <a:pt x="42423" y="21564"/>
                  <a:pt x="40569" y="19437"/>
                  <a:pt x="38289" y="17856"/>
                </a:cubicBezTo>
                <a:cubicBezTo>
                  <a:pt x="36526" y="16671"/>
                  <a:pt x="34550" y="15850"/>
                  <a:pt x="32483" y="15425"/>
                </a:cubicBezTo>
                <a:cubicBezTo>
                  <a:pt x="31906" y="15333"/>
                  <a:pt x="31480" y="15273"/>
                  <a:pt x="31176" y="15242"/>
                </a:cubicBezTo>
                <a:lnTo>
                  <a:pt x="29748" y="14482"/>
                </a:lnTo>
                <a:cubicBezTo>
                  <a:pt x="29322" y="14270"/>
                  <a:pt x="28927" y="14057"/>
                  <a:pt x="28501" y="13844"/>
                </a:cubicBezTo>
                <a:lnTo>
                  <a:pt x="28501" y="13844"/>
                </a:lnTo>
                <a:cubicBezTo>
                  <a:pt x="29630" y="14208"/>
                  <a:pt x="30802" y="14387"/>
                  <a:pt x="31978" y="14387"/>
                </a:cubicBezTo>
                <a:cubicBezTo>
                  <a:pt x="32767" y="14387"/>
                  <a:pt x="33557" y="14306"/>
                  <a:pt x="34337" y="14148"/>
                </a:cubicBezTo>
                <a:cubicBezTo>
                  <a:pt x="38094" y="13244"/>
                  <a:pt x="41351" y="12524"/>
                  <a:pt x="41794" y="12524"/>
                </a:cubicBezTo>
                <a:cubicBezTo>
                  <a:pt x="41828" y="12524"/>
                  <a:pt x="41845" y="12528"/>
                  <a:pt x="41845" y="12537"/>
                </a:cubicBezTo>
                <a:cubicBezTo>
                  <a:pt x="41871" y="12408"/>
                  <a:pt x="38971" y="10336"/>
                  <a:pt x="35552" y="10336"/>
                </a:cubicBezTo>
                <a:cubicBezTo>
                  <a:pt x="34936" y="10336"/>
                  <a:pt x="34304" y="10404"/>
                  <a:pt x="33669" y="10561"/>
                </a:cubicBezTo>
                <a:cubicBezTo>
                  <a:pt x="31602" y="11078"/>
                  <a:pt x="29596" y="11747"/>
                  <a:pt x="27620" y="12567"/>
                </a:cubicBezTo>
                <a:lnTo>
                  <a:pt x="26951" y="12841"/>
                </a:lnTo>
                <a:lnTo>
                  <a:pt x="26678" y="12932"/>
                </a:lnTo>
                <a:cubicBezTo>
                  <a:pt x="25431" y="12355"/>
                  <a:pt x="24216" y="11807"/>
                  <a:pt x="22939" y="11291"/>
                </a:cubicBezTo>
                <a:cubicBezTo>
                  <a:pt x="22270" y="10987"/>
                  <a:pt x="21571" y="10713"/>
                  <a:pt x="20842" y="10440"/>
                </a:cubicBezTo>
                <a:lnTo>
                  <a:pt x="20842" y="10440"/>
                </a:lnTo>
                <a:cubicBezTo>
                  <a:pt x="21582" y="10592"/>
                  <a:pt x="22332" y="10668"/>
                  <a:pt x="23080" y="10668"/>
                </a:cubicBezTo>
                <a:cubicBezTo>
                  <a:pt x="24267" y="10668"/>
                  <a:pt x="25449" y="10478"/>
                  <a:pt x="26587" y="10105"/>
                </a:cubicBezTo>
                <a:cubicBezTo>
                  <a:pt x="30321" y="8773"/>
                  <a:pt x="33532" y="7635"/>
                  <a:pt x="33855" y="7635"/>
                </a:cubicBezTo>
                <a:cubicBezTo>
                  <a:pt x="33871" y="7635"/>
                  <a:pt x="33880" y="7637"/>
                  <a:pt x="33881" y="7643"/>
                </a:cubicBezTo>
                <a:cubicBezTo>
                  <a:pt x="33881" y="7550"/>
                  <a:pt x="31375" y="6124"/>
                  <a:pt x="28388" y="6124"/>
                </a:cubicBezTo>
                <a:cubicBezTo>
                  <a:pt x="27469" y="6124"/>
                  <a:pt x="26504" y="6259"/>
                  <a:pt x="25553" y="6610"/>
                </a:cubicBezTo>
                <a:cubicBezTo>
                  <a:pt x="23577" y="7370"/>
                  <a:pt x="21632" y="8251"/>
                  <a:pt x="19778" y="9285"/>
                </a:cubicBezTo>
                <a:lnTo>
                  <a:pt x="19109" y="9619"/>
                </a:lnTo>
                <a:lnTo>
                  <a:pt x="18927" y="9710"/>
                </a:lnTo>
                <a:lnTo>
                  <a:pt x="18866" y="9710"/>
                </a:lnTo>
                <a:cubicBezTo>
                  <a:pt x="16799" y="8981"/>
                  <a:pt x="14671" y="8373"/>
                  <a:pt x="12544" y="7826"/>
                </a:cubicBezTo>
                <a:lnTo>
                  <a:pt x="12544" y="7826"/>
                </a:lnTo>
                <a:cubicBezTo>
                  <a:pt x="12794" y="7842"/>
                  <a:pt x="13045" y="7850"/>
                  <a:pt x="13295" y="7850"/>
                </a:cubicBezTo>
                <a:cubicBezTo>
                  <a:pt x="14933" y="7850"/>
                  <a:pt x="16573" y="7504"/>
                  <a:pt x="18076" y="6792"/>
                </a:cubicBezTo>
                <a:cubicBezTo>
                  <a:pt x="21707" y="4991"/>
                  <a:pt x="24823" y="3506"/>
                  <a:pt x="25026" y="3506"/>
                </a:cubicBezTo>
                <a:cubicBezTo>
                  <a:pt x="25032" y="3506"/>
                  <a:pt x="25035" y="3507"/>
                  <a:pt x="25036" y="3509"/>
                </a:cubicBezTo>
                <a:cubicBezTo>
                  <a:pt x="25036" y="3429"/>
                  <a:pt x="23058" y="2573"/>
                  <a:pt x="20599" y="2573"/>
                </a:cubicBezTo>
                <a:cubicBezTo>
                  <a:pt x="19350" y="2573"/>
                  <a:pt x="17978" y="2794"/>
                  <a:pt x="16678" y="3449"/>
                </a:cubicBezTo>
                <a:cubicBezTo>
                  <a:pt x="14763" y="4421"/>
                  <a:pt x="12939" y="5516"/>
                  <a:pt x="11176" y="6762"/>
                </a:cubicBezTo>
                <a:lnTo>
                  <a:pt x="10538" y="7187"/>
                </a:lnTo>
                <a:lnTo>
                  <a:pt x="10386" y="7279"/>
                </a:lnTo>
                <a:cubicBezTo>
                  <a:pt x="9808" y="7157"/>
                  <a:pt x="9231" y="7035"/>
                  <a:pt x="8653" y="6914"/>
                </a:cubicBezTo>
                <a:cubicBezTo>
                  <a:pt x="7316" y="6640"/>
                  <a:pt x="5978" y="6397"/>
                  <a:pt x="4610" y="6215"/>
                </a:cubicBezTo>
                <a:lnTo>
                  <a:pt x="4306" y="6184"/>
                </a:lnTo>
                <a:cubicBezTo>
                  <a:pt x="6191" y="6093"/>
                  <a:pt x="8045" y="5516"/>
                  <a:pt x="9656" y="4543"/>
                </a:cubicBezTo>
                <a:cubicBezTo>
                  <a:pt x="13103" y="2363"/>
                  <a:pt x="16065" y="525"/>
                  <a:pt x="16271" y="525"/>
                </a:cubicBezTo>
                <a:cubicBezTo>
                  <a:pt x="16278" y="525"/>
                  <a:pt x="16281" y="527"/>
                  <a:pt x="16282" y="531"/>
                </a:cubicBezTo>
                <a:cubicBezTo>
                  <a:pt x="16282" y="448"/>
                  <a:pt x="14882" y="1"/>
                  <a:pt x="13017" y="1"/>
                </a:cubicBezTo>
                <a:close/>
                <a:moveTo>
                  <a:pt x="33334" y="26276"/>
                </a:moveTo>
                <a:cubicBezTo>
                  <a:pt x="33333" y="26276"/>
                  <a:pt x="33332" y="26276"/>
                  <a:pt x="33331" y="26276"/>
                </a:cubicBezTo>
                <a:cubicBezTo>
                  <a:pt x="33331" y="26276"/>
                  <a:pt x="33330" y="26276"/>
                  <a:pt x="33330" y="26276"/>
                </a:cubicBezTo>
                <a:lnTo>
                  <a:pt x="33330" y="26276"/>
                </a:lnTo>
                <a:cubicBezTo>
                  <a:pt x="33331" y="26276"/>
                  <a:pt x="33331" y="26277"/>
                  <a:pt x="33332" y="26277"/>
                </a:cubicBezTo>
                <a:cubicBezTo>
                  <a:pt x="33333" y="26277"/>
                  <a:pt x="33334" y="26276"/>
                  <a:pt x="33334" y="2627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 name="Google Shape;648;p33"/>
          <p:cNvGrpSpPr/>
          <p:nvPr/>
        </p:nvGrpSpPr>
        <p:grpSpPr>
          <a:xfrm rot="-1667100">
            <a:off x="-193666" y="4041546"/>
            <a:ext cx="1860850" cy="907981"/>
            <a:chOff x="10083475" y="3839575"/>
            <a:chExt cx="1221925" cy="596225"/>
          </a:xfrm>
        </p:grpSpPr>
        <p:sp>
          <p:nvSpPr>
            <p:cNvPr id="649" name="Google Shape;649;p33"/>
            <p:cNvSpPr/>
            <p:nvPr/>
          </p:nvSpPr>
          <p:spPr>
            <a:xfrm>
              <a:off x="10144250" y="3839575"/>
              <a:ext cx="1161150" cy="596225"/>
            </a:xfrm>
            <a:custGeom>
              <a:avLst/>
              <a:gdLst/>
              <a:ahLst/>
              <a:cxnLst/>
              <a:rect l="l" t="t" r="r" b="b"/>
              <a:pathLst>
                <a:path w="46446" h="23849" extrusionOk="0">
                  <a:moveTo>
                    <a:pt x="17876" y="1"/>
                  </a:moveTo>
                  <a:cubicBezTo>
                    <a:pt x="16386" y="1"/>
                    <a:pt x="14900" y="446"/>
                    <a:pt x="13648" y="1320"/>
                  </a:cubicBezTo>
                  <a:cubicBezTo>
                    <a:pt x="13192" y="1716"/>
                    <a:pt x="12676" y="2050"/>
                    <a:pt x="12129" y="2384"/>
                  </a:cubicBezTo>
                  <a:cubicBezTo>
                    <a:pt x="10730" y="3023"/>
                    <a:pt x="9059" y="2627"/>
                    <a:pt x="7569" y="2901"/>
                  </a:cubicBezTo>
                  <a:cubicBezTo>
                    <a:pt x="6110" y="3235"/>
                    <a:pt x="4803" y="4056"/>
                    <a:pt x="3861" y="5211"/>
                  </a:cubicBezTo>
                  <a:cubicBezTo>
                    <a:pt x="2888" y="6366"/>
                    <a:pt x="2189" y="7703"/>
                    <a:pt x="1429" y="9011"/>
                  </a:cubicBezTo>
                  <a:cubicBezTo>
                    <a:pt x="92" y="11290"/>
                    <a:pt x="1" y="13539"/>
                    <a:pt x="1247" y="15941"/>
                  </a:cubicBezTo>
                  <a:cubicBezTo>
                    <a:pt x="1976" y="17369"/>
                    <a:pt x="2736" y="18767"/>
                    <a:pt x="3861" y="19983"/>
                  </a:cubicBezTo>
                  <a:cubicBezTo>
                    <a:pt x="5016" y="21290"/>
                    <a:pt x="6597" y="22172"/>
                    <a:pt x="8329" y="22445"/>
                  </a:cubicBezTo>
                  <a:cubicBezTo>
                    <a:pt x="8723" y="22503"/>
                    <a:pt x="9119" y="22523"/>
                    <a:pt x="9514" y="22523"/>
                  </a:cubicBezTo>
                  <a:cubicBezTo>
                    <a:pt x="10431" y="22523"/>
                    <a:pt x="11348" y="22415"/>
                    <a:pt x="12246" y="22415"/>
                  </a:cubicBezTo>
                  <a:cubicBezTo>
                    <a:pt x="12813" y="22415"/>
                    <a:pt x="13373" y="22458"/>
                    <a:pt x="13922" y="22597"/>
                  </a:cubicBezTo>
                  <a:cubicBezTo>
                    <a:pt x="14651" y="22810"/>
                    <a:pt x="15351" y="23053"/>
                    <a:pt x="16019" y="23357"/>
                  </a:cubicBezTo>
                  <a:cubicBezTo>
                    <a:pt x="17005" y="23686"/>
                    <a:pt x="18022" y="23849"/>
                    <a:pt x="19033" y="23849"/>
                  </a:cubicBezTo>
                  <a:cubicBezTo>
                    <a:pt x="20830" y="23849"/>
                    <a:pt x="22610" y="23335"/>
                    <a:pt x="24165" y="22324"/>
                  </a:cubicBezTo>
                  <a:cubicBezTo>
                    <a:pt x="25290" y="21564"/>
                    <a:pt x="26202" y="20530"/>
                    <a:pt x="27387" y="19831"/>
                  </a:cubicBezTo>
                  <a:cubicBezTo>
                    <a:pt x="29120" y="18859"/>
                    <a:pt x="31248" y="18707"/>
                    <a:pt x="33162" y="18038"/>
                  </a:cubicBezTo>
                  <a:cubicBezTo>
                    <a:pt x="36536" y="16822"/>
                    <a:pt x="38968" y="14087"/>
                    <a:pt x="40853" y="11351"/>
                  </a:cubicBezTo>
                  <a:cubicBezTo>
                    <a:pt x="42768" y="8585"/>
                    <a:pt x="44530" y="5849"/>
                    <a:pt x="46445" y="3144"/>
                  </a:cubicBezTo>
                  <a:cubicBezTo>
                    <a:pt x="43071" y="3083"/>
                    <a:pt x="40275" y="2475"/>
                    <a:pt x="37357" y="1685"/>
                  </a:cubicBezTo>
                  <a:cubicBezTo>
                    <a:pt x="35161" y="1067"/>
                    <a:pt x="32913" y="467"/>
                    <a:pt x="30691" y="467"/>
                  </a:cubicBezTo>
                  <a:cubicBezTo>
                    <a:pt x="29961" y="467"/>
                    <a:pt x="29234" y="532"/>
                    <a:pt x="28512" y="682"/>
                  </a:cubicBezTo>
                  <a:cubicBezTo>
                    <a:pt x="27051" y="974"/>
                    <a:pt x="25612" y="1638"/>
                    <a:pt x="24157" y="1638"/>
                  </a:cubicBezTo>
                  <a:cubicBezTo>
                    <a:pt x="23947" y="1638"/>
                    <a:pt x="23737" y="1625"/>
                    <a:pt x="23527" y="1594"/>
                  </a:cubicBezTo>
                  <a:cubicBezTo>
                    <a:pt x="22342" y="1412"/>
                    <a:pt x="21308" y="773"/>
                    <a:pt x="20214" y="378"/>
                  </a:cubicBezTo>
                  <a:cubicBezTo>
                    <a:pt x="19456" y="126"/>
                    <a:pt x="18665" y="1"/>
                    <a:pt x="17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10083475" y="3891625"/>
              <a:ext cx="1124650" cy="476675"/>
            </a:xfrm>
            <a:custGeom>
              <a:avLst/>
              <a:gdLst/>
              <a:ahLst/>
              <a:cxnLst/>
              <a:rect l="l" t="t" r="r" b="b"/>
              <a:pathLst>
                <a:path w="44986" h="19067" extrusionOk="0">
                  <a:moveTo>
                    <a:pt x="21643" y="0"/>
                  </a:moveTo>
                  <a:cubicBezTo>
                    <a:pt x="21623" y="0"/>
                    <a:pt x="21601" y="9"/>
                    <a:pt x="21581" y="29"/>
                  </a:cubicBezTo>
                  <a:cubicBezTo>
                    <a:pt x="20304" y="1214"/>
                    <a:pt x="19575" y="2825"/>
                    <a:pt x="18997" y="4527"/>
                  </a:cubicBezTo>
                  <a:cubicBezTo>
                    <a:pt x="18390" y="6351"/>
                    <a:pt x="18177" y="8570"/>
                    <a:pt x="16657" y="9938"/>
                  </a:cubicBezTo>
                  <a:cubicBezTo>
                    <a:pt x="15502" y="10029"/>
                    <a:pt x="14347" y="10090"/>
                    <a:pt x="13192" y="10150"/>
                  </a:cubicBezTo>
                  <a:cubicBezTo>
                    <a:pt x="15016" y="7932"/>
                    <a:pt x="14712" y="4649"/>
                    <a:pt x="16535" y="2460"/>
                  </a:cubicBezTo>
                  <a:cubicBezTo>
                    <a:pt x="16578" y="2396"/>
                    <a:pt x="16530" y="2331"/>
                    <a:pt x="16477" y="2331"/>
                  </a:cubicBezTo>
                  <a:cubicBezTo>
                    <a:pt x="16455" y="2331"/>
                    <a:pt x="16432" y="2342"/>
                    <a:pt x="16414" y="2369"/>
                  </a:cubicBezTo>
                  <a:cubicBezTo>
                    <a:pt x="14408" y="4527"/>
                    <a:pt x="14803" y="7992"/>
                    <a:pt x="12736" y="10150"/>
                  </a:cubicBezTo>
                  <a:cubicBezTo>
                    <a:pt x="12250" y="10150"/>
                    <a:pt x="11733" y="10181"/>
                    <a:pt x="11216" y="10211"/>
                  </a:cubicBezTo>
                  <a:lnTo>
                    <a:pt x="8663" y="10211"/>
                  </a:lnTo>
                  <a:cubicBezTo>
                    <a:pt x="9484" y="9512"/>
                    <a:pt x="9909" y="8418"/>
                    <a:pt x="10304" y="7476"/>
                  </a:cubicBezTo>
                  <a:cubicBezTo>
                    <a:pt x="10912" y="6047"/>
                    <a:pt x="11520" y="4558"/>
                    <a:pt x="12797" y="3585"/>
                  </a:cubicBezTo>
                  <a:cubicBezTo>
                    <a:pt x="12870" y="3536"/>
                    <a:pt x="12825" y="3408"/>
                    <a:pt x="12741" y="3408"/>
                  </a:cubicBezTo>
                  <a:cubicBezTo>
                    <a:pt x="12721" y="3408"/>
                    <a:pt x="12699" y="3415"/>
                    <a:pt x="12675" y="3433"/>
                  </a:cubicBezTo>
                  <a:cubicBezTo>
                    <a:pt x="11672" y="4193"/>
                    <a:pt x="10912" y="5226"/>
                    <a:pt x="10426" y="6381"/>
                  </a:cubicBezTo>
                  <a:cubicBezTo>
                    <a:pt x="9788" y="7810"/>
                    <a:pt x="9301" y="9087"/>
                    <a:pt x="8207" y="10181"/>
                  </a:cubicBezTo>
                  <a:cubicBezTo>
                    <a:pt x="7295" y="10181"/>
                    <a:pt x="6414" y="10150"/>
                    <a:pt x="5502" y="10120"/>
                  </a:cubicBezTo>
                  <a:lnTo>
                    <a:pt x="5319" y="10120"/>
                  </a:lnTo>
                  <a:cubicBezTo>
                    <a:pt x="6870" y="8479"/>
                    <a:pt x="7204" y="6047"/>
                    <a:pt x="8784" y="4466"/>
                  </a:cubicBezTo>
                  <a:cubicBezTo>
                    <a:pt x="8831" y="4420"/>
                    <a:pt x="8788" y="4355"/>
                    <a:pt x="8752" y="4355"/>
                  </a:cubicBezTo>
                  <a:cubicBezTo>
                    <a:pt x="8741" y="4355"/>
                    <a:pt x="8731" y="4361"/>
                    <a:pt x="8724" y="4375"/>
                  </a:cubicBezTo>
                  <a:cubicBezTo>
                    <a:pt x="6961" y="5895"/>
                    <a:pt x="6626" y="8448"/>
                    <a:pt x="4924" y="10059"/>
                  </a:cubicBezTo>
                  <a:cubicBezTo>
                    <a:pt x="3724" y="9987"/>
                    <a:pt x="2447" y="9801"/>
                    <a:pt x="1230" y="9801"/>
                  </a:cubicBezTo>
                  <a:cubicBezTo>
                    <a:pt x="906" y="9801"/>
                    <a:pt x="587" y="9815"/>
                    <a:pt x="274" y="9846"/>
                  </a:cubicBezTo>
                  <a:cubicBezTo>
                    <a:pt x="30" y="9907"/>
                    <a:pt x="0" y="10211"/>
                    <a:pt x="243" y="10302"/>
                  </a:cubicBezTo>
                  <a:cubicBezTo>
                    <a:pt x="1672" y="10819"/>
                    <a:pt x="3374" y="10819"/>
                    <a:pt x="4894" y="10850"/>
                  </a:cubicBezTo>
                  <a:cubicBezTo>
                    <a:pt x="6566" y="12643"/>
                    <a:pt x="6930" y="15227"/>
                    <a:pt x="8997" y="16807"/>
                  </a:cubicBezTo>
                  <a:cubicBezTo>
                    <a:pt x="9011" y="16821"/>
                    <a:pt x="9027" y="16827"/>
                    <a:pt x="9042" y="16827"/>
                  </a:cubicBezTo>
                  <a:cubicBezTo>
                    <a:pt x="9092" y="16827"/>
                    <a:pt x="9135" y="16763"/>
                    <a:pt x="9088" y="16716"/>
                  </a:cubicBezTo>
                  <a:cubicBezTo>
                    <a:pt x="7234" y="15105"/>
                    <a:pt x="6839" y="12643"/>
                    <a:pt x="5289" y="10880"/>
                  </a:cubicBezTo>
                  <a:lnTo>
                    <a:pt x="5502" y="10880"/>
                  </a:lnTo>
                  <a:cubicBezTo>
                    <a:pt x="6383" y="10910"/>
                    <a:pt x="7295" y="10941"/>
                    <a:pt x="8177" y="10971"/>
                  </a:cubicBezTo>
                  <a:cubicBezTo>
                    <a:pt x="9362" y="12096"/>
                    <a:pt x="9939" y="13372"/>
                    <a:pt x="10760" y="14771"/>
                  </a:cubicBezTo>
                  <a:cubicBezTo>
                    <a:pt x="11398" y="15956"/>
                    <a:pt x="12371" y="16959"/>
                    <a:pt x="13587" y="17597"/>
                  </a:cubicBezTo>
                  <a:cubicBezTo>
                    <a:pt x="13607" y="17607"/>
                    <a:pt x="13625" y="17611"/>
                    <a:pt x="13643" y="17611"/>
                  </a:cubicBezTo>
                  <a:cubicBezTo>
                    <a:pt x="13732" y="17611"/>
                    <a:pt x="13780" y="17496"/>
                    <a:pt x="13678" y="17445"/>
                  </a:cubicBezTo>
                  <a:cubicBezTo>
                    <a:pt x="12128" y="16594"/>
                    <a:pt x="11277" y="15105"/>
                    <a:pt x="10517" y="13676"/>
                  </a:cubicBezTo>
                  <a:cubicBezTo>
                    <a:pt x="10031" y="12734"/>
                    <a:pt x="9514" y="11640"/>
                    <a:pt x="8663" y="10971"/>
                  </a:cubicBezTo>
                  <a:lnTo>
                    <a:pt x="11247" y="10971"/>
                  </a:lnTo>
                  <a:cubicBezTo>
                    <a:pt x="11733" y="10971"/>
                    <a:pt x="12250" y="10941"/>
                    <a:pt x="12766" y="10910"/>
                  </a:cubicBezTo>
                  <a:cubicBezTo>
                    <a:pt x="15107" y="12886"/>
                    <a:pt x="15289" y="16382"/>
                    <a:pt x="18086" y="18144"/>
                  </a:cubicBezTo>
                  <a:cubicBezTo>
                    <a:pt x="18103" y="18156"/>
                    <a:pt x="18120" y="18161"/>
                    <a:pt x="18137" y="18161"/>
                  </a:cubicBezTo>
                  <a:cubicBezTo>
                    <a:pt x="18205" y="18161"/>
                    <a:pt x="18251" y="18072"/>
                    <a:pt x="18177" y="18023"/>
                  </a:cubicBezTo>
                  <a:cubicBezTo>
                    <a:pt x="15623" y="16230"/>
                    <a:pt x="15380" y="12916"/>
                    <a:pt x="13222" y="10910"/>
                  </a:cubicBezTo>
                  <a:cubicBezTo>
                    <a:pt x="14377" y="10850"/>
                    <a:pt x="15563" y="10789"/>
                    <a:pt x="16718" y="10698"/>
                  </a:cubicBezTo>
                  <a:cubicBezTo>
                    <a:pt x="18511" y="11792"/>
                    <a:pt x="19271" y="13859"/>
                    <a:pt x="20426" y="15500"/>
                  </a:cubicBezTo>
                  <a:cubicBezTo>
                    <a:pt x="21490" y="17020"/>
                    <a:pt x="22797" y="18357"/>
                    <a:pt x="24681" y="19056"/>
                  </a:cubicBezTo>
                  <a:cubicBezTo>
                    <a:pt x="24695" y="19063"/>
                    <a:pt x="24708" y="19066"/>
                    <a:pt x="24721" y="19066"/>
                  </a:cubicBezTo>
                  <a:cubicBezTo>
                    <a:pt x="24821" y="19066"/>
                    <a:pt x="24881" y="18874"/>
                    <a:pt x="24773" y="18874"/>
                  </a:cubicBezTo>
                  <a:cubicBezTo>
                    <a:pt x="22523" y="17871"/>
                    <a:pt x="21095" y="16047"/>
                    <a:pt x="19940" y="14132"/>
                  </a:cubicBezTo>
                  <a:cubicBezTo>
                    <a:pt x="19180" y="12856"/>
                    <a:pt x="18450" y="11518"/>
                    <a:pt x="17234" y="10637"/>
                  </a:cubicBezTo>
                  <a:cubicBezTo>
                    <a:pt x="18541" y="10515"/>
                    <a:pt x="19818" y="10394"/>
                    <a:pt x="21125" y="10211"/>
                  </a:cubicBezTo>
                  <a:cubicBezTo>
                    <a:pt x="22554" y="11336"/>
                    <a:pt x="23557" y="12856"/>
                    <a:pt x="24955" y="14071"/>
                  </a:cubicBezTo>
                  <a:cubicBezTo>
                    <a:pt x="26171" y="15166"/>
                    <a:pt x="27630" y="15956"/>
                    <a:pt x="29241" y="16351"/>
                  </a:cubicBezTo>
                  <a:cubicBezTo>
                    <a:pt x="29251" y="16354"/>
                    <a:pt x="29260" y="16356"/>
                    <a:pt x="29268" y="16356"/>
                  </a:cubicBezTo>
                  <a:cubicBezTo>
                    <a:pt x="29337" y="16356"/>
                    <a:pt x="29352" y="16257"/>
                    <a:pt x="29271" y="16230"/>
                  </a:cubicBezTo>
                  <a:cubicBezTo>
                    <a:pt x="27417" y="15622"/>
                    <a:pt x="25715" y="14558"/>
                    <a:pt x="24377" y="13129"/>
                  </a:cubicBezTo>
                  <a:cubicBezTo>
                    <a:pt x="23435" y="12187"/>
                    <a:pt x="22645" y="10941"/>
                    <a:pt x="21551" y="10150"/>
                  </a:cubicBezTo>
                  <a:lnTo>
                    <a:pt x="22766" y="9968"/>
                  </a:lnTo>
                  <a:cubicBezTo>
                    <a:pt x="23253" y="9877"/>
                    <a:pt x="23739" y="9816"/>
                    <a:pt x="24225" y="9725"/>
                  </a:cubicBezTo>
                  <a:cubicBezTo>
                    <a:pt x="25016" y="10059"/>
                    <a:pt x="25624" y="11002"/>
                    <a:pt x="26201" y="11609"/>
                  </a:cubicBezTo>
                  <a:cubicBezTo>
                    <a:pt x="26748" y="12187"/>
                    <a:pt x="27387" y="12704"/>
                    <a:pt x="28086" y="13160"/>
                  </a:cubicBezTo>
                  <a:cubicBezTo>
                    <a:pt x="28094" y="13164"/>
                    <a:pt x="28102" y="13166"/>
                    <a:pt x="28110" y="13166"/>
                  </a:cubicBezTo>
                  <a:cubicBezTo>
                    <a:pt x="28161" y="13166"/>
                    <a:pt x="28199" y="13091"/>
                    <a:pt x="28147" y="13038"/>
                  </a:cubicBezTo>
                  <a:cubicBezTo>
                    <a:pt x="27265" y="12339"/>
                    <a:pt x="26475" y="11549"/>
                    <a:pt x="25745" y="10667"/>
                  </a:cubicBezTo>
                  <a:cubicBezTo>
                    <a:pt x="25441" y="10272"/>
                    <a:pt x="25107" y="9938"/>
                    <a:pt x="24712" y="9634"/>
                  </a:cubicBezTo>
                  <a:cubicBezTo>
                    <a:pt x="25745" y="9451"/>
                    <a:pt x="26779" y="9239"/>
                    <a:pt x="27782" y="9026"/>
                  </a:cubicBezTo>
                  <a:cubicBezTo>
                    <a:pt x="29302" y="11549"/>
                    <a:pt x="31764" y="13342"/>
                    <a:pt x="34621" y="14071"/>
                  </a:cubicBezTo>
                  <a:cubicBezTo>
                    <a:pt x="34632" y="14074"/>
                    <a:pt x="34642" y="14075"/>
                    <a:pt x="34651" y="14075"/>
                  </a:cubicBezTo>
                  <a:cubicBezTo>
                    <a:pt x="34747" y="14075"/>
                    <a:pt x="34765" y="13947"/>
                    <a:pt x="34682" y="13919"/>
                  </a:cubicBezTo>
                  <a:cubicBezTo>
                    <a:pt x="31976" y="13068"/>
                    <a:pt x="29666" y="11305"/>
                    <a:pt x="28147" y="8935"/>
                  </a:cubicBezTo>
                  <a:cubicBezTo>
                    <a:pt x="28906" y="8783"/>
                    <a:pt x="29666" y="8600"/>
                    <a:pt x="30426" y="8387"/>
                  </a:cubicBezTo>
                  <a:cubicBezTo>
                    <a:pt x="31095" y="9451"/>
                    <a:pt x="32493" y="10242"/>
                    <a:pt x="33587" y="10758"/>
                  </a:cubicBezTo>
                  <a:cubicBezTo>
                    <a:pt x="33604" y="10767"/>
                    <a:pt x="33621" y="10771"/>
                    <a:pt x="33636" y="10771"/>
                  </a:cubicBezTo>
                  <a:cubicBezTo>
                    <a:pt x="33731" y="10771"/>
                    <a:pt x="33787" y="10628"/>
                    <a:pt x="33709" y="10576"/>
                  </a:cubicBezTo>
                  <a:cubicBezTo>
                    <a:pt x="33010" y="10242"/>
                    <a:pt x="32372" y="9816"/>
                    <a:pt x="31794" y="9330"/>
                  </a:cubicBezTo>
                  <a:cubicBezTo>
                    <a:pt x="31429" y="9026"/>
                    <a:pt x="31095" y="8631"/>
                    <a:pt x="30761" y="8296"/>
                  </a:cubicBezTo>
                  <a:cubicBezTo>
                    <a:pt x="31855" y="8023"/>
                    <a:pt x="32949" y="7719"/>
                    <a:pt x="34043" y="7384"/>
                  </a:cubicBezTo>
                  <a:lnTo>
                    <a:pt x="34651" y="7202"/>
                  </a:lnTo>
                  <a:cubicBezTo>
                    <a:pt x="36019" y="8479"/>
                    <a:pt x="37721" y="9360"/>
                    <a:pt x="39545" y="9725"/>
                  </a:cubicBezTo>
                  <a:cubicBezTo>
                    <a:pt x="39636" y="9725"/>
                    <a:pt x="39636" y="9634"/>
                    <a:pt x="39575" y="9603"/>
                  </a:cubicBezTo>
                  <a:cubicBezTo>
                    <a:pt x="37873" y="9147"/>
                    <a:pt x="36293" y="8296"/>
                    <a:pt x="35016" y="7080"/>
                  </a:cubicBezTo>
                  <a:cubicBezTo>
                    <a:pt x="36080" y="6777"/>
                    <a:pt x="37144" y="6412"/>
                    <a:pt x="38208" y="6047"/>
                  </a:cubicBezTo>
                  <a:cubicBezTo>
                    <a:pt x="39423" y="6716"/>
                    <a:pt x="41065" y="6868"/>
                    <a:pt x="42463" y="6868"/>
                  </a:cubicBezTo>
                  <a:cubicBezTo>
                    <a:pt x="42524" y="6868"/>
                    <a:pt x="42554" y="6777"/>
                    <a:pt x="42463" y="6746"/>
                  </a:cubicBezTo>
                  <a:cubicBezTo>
                    <a:pt x="41703" y="6716"/>
                    <a:pt x="40913" y="6594"/>
                    <a:pt x="40153" y="6412"/>
                  </a:cubicBezTo>
                  <a:cubicBezTo>
                    <a:pt x="39636" y="6290"/>
                    <a:pt x="39150" y="6077"/>
                    <a:pt x="38633" y="5895"/>
                  </a:cubicBezTo>
                  <a:cubicBezTo>
                    <a:pt x="39758" y="5470"/>
                    <a:pt x="40882" y="5044"/>
                    <a:pt x="41946" y="4558"/>
                  </a:cubicBezTo>
                  <a:cubicBezTo>
                    <a:pt x="42433" y="4588"/>
                    <a:pt x="42919" y="4770"/>
                    <a:pt x="43405" y="4831"/>
                  </a:cubicBezTo>
                  <a:cubicBezTo>
                    <a:pt x="43591" y="4854"/>
                    <a:pt x="43781" y="4864"/>
                    <a:pt x="43974" y="4864"/>
                  </a:cubicBezTo>
                  <a:cubicBezTo>
                    <a:pt x="44286" y="4864"/>
                    <a:pt x="44606" y="4838"/>
                    <a:pt x="44925" y="4801"/>
                  </a:cubicBezTo>
                  <a:cubicBezTo>
                    <a:pt x="44986" y="4801"/>
                    <a:pt x="44986" y="4679"/>
                    <a:pt x="44925" y="4679"/>
                  </a:cubicBezTo>
                  <a:cubicBezTo>
                    <a:pt x="44821" y="4684"/>
                    <a:pt x="44716" y="4687"/>
                    <a:pt x="44612" y="4687"/>
                  </a:cubicBezTo>
                  <a:cubicBezTo>
                    <a:pt x="44108" y="4687"/>
                    <a:pt x="43605" y="4628"/>
                    <a:pt x="43101" y="4527"/>
                  </a:cubicBezTo>
                  <a:cubicBezTo>
                    <a:pt x="42888" y="4497"/>
                    <a:pt x="42645" y="4406"/>
                    <a:pt x="42433" y="4345"/>
                  </a:cubicBezTo>
                  <a:cubicBezTo>
                    <a:pt x="43162" y="4011"/>
                    <a:pt x="43892" y="3646"/>
                    <a:pt x="44591" y="3281"/>
                  </a:cubicBezTo>
                  <a:cubicBezTo>
                    <a:pt x="44727" y="3254"/>
                    <a:pt x="44642" y="3029"/>
                    <a:pt x="44535" y="3029"/>
                  </a:cubicBezTo>
                  <a:cubicBezTo>
                    <a:pt x="44524" y="3029"/>
                    <a:pt x="44512" y="3032"/>
                    <a:pt x="44499" y="3038"/>
                  </a:cubicBezTo>
                  <a:cubicBezTo>
                    <a:pt x="43740" y="3311"/>
                    <a:pt x="42980" y="3585"/>
                    <a:pt x="42250" y="3859"/>
                  </a:cubicBezTo>
                  <a:cubicBezTo>
                    <a:pt x="42372" y="3676"/>
                    <a:pt x="42493" y="3463"/>
                    <a:pt x="42645" y="3251"/>
                  </a:cubicBezTo>
                  <a:cubicBezTo>
                    <a:pt x="42980" y="2734"/>
                    <a:pt x="43344" y="2248"/>
                    <a:pt x="43800" y="1822"/>
                  </a:cubicBezTo>
                  <a:cubicBezTo>
                    <a:pt x="43847" y="1775"/>
                    <a:pt x="43822" y="1711"/>
                    <a:pt x="43780" y="1711"/>
                  </a:cubicBezTo>
                  <a:cubicBezTo>
                    <a:pt x="43768" y="1711"/>
                    <a:pt x="43754" y="1717"/>
                    <a:pt x="43740" y="1731"/>
                  </a:cubicBezTo>
                  <a:cubicBezTo>
                    <a:pt x="43344" y="2065"/>
                    <a:pt x="42980" y="2400"/>
                    <a:pt x="42676" y="2825"/>
                  </a:cubicBezTo>
                  <a:cubicBezTo>
                    <a:pt x="42402" y="3251"/>
                    <a:pt x="42068" y="3646"/>
                    <a:pt x="41764" y="4041"/>
                  </a:cubicBezTo>
                  <a:cubicBezTo>
                    <a:pt x="40639" y="4436"/>
                    <a:pt x="39545" y="4862"/>
                    <a:pt x="38420" y="5257"/>
                  </a:cubicBezTo>
                  <a:cubicBezTo>
                    <a:pt x="38724" y="4801"/>
                    <a:pt x="38967" y="4314"/>
                    <a:pt x="39302" y="3859"/>
                  </a:cubicBezTo>
                  <a:cubicBezTo>
                    <a:pt x="39727" y="3220"/>
                    <a:pt x="40244" y="2612"/>
                    <a:pt x="40761" y="2035"/>
                  </a:cubicBezTo>
                  <a:cubicBezTo>
                    <a:pt x="40804" y="1992"/>
                    <a:pt x="40771" y="1949"/>
                    <a:pt x="40726" y="1949"/>
                  </a:cubicBezTo>
                  <a:cubicBezTo>
                    <a:pt x="40708" y="1949"/>
                    <a:pt x="40687" y="1956"/>
                    <a:pt x="40670" y="1974"/>
                  </a:cubicBezTo>
                  <a:cubicBezTo>
                    <a:pt x="39697" y="2916"/>
                    <a:pt x="38603" y="4102"/>
                    <a:pt x="38025" y="5409"/>
                  </a:cubicBezTo>
                  <a:cubicBezTo>
                    <a:pt x="36961" y="5773"/>
                    <a:pt x="35897" y="6138"/>
                    <a:pt x="34834" y="6473"/>
                  </a:cubicBezTo>
                  <a:cubicBezTo>
                    <a:pt x="35290" y="4770"/>
                    <a:pt x="36019" y="3159"/>
                    <a:pt x="37022" y="1700"/>
                  </a:cubicBezTo>
                  <a:cubicBezTo>
                    <a:pt x="37065" y="1657"/>
                    <a:pt x="37032" y="1614"/>
                    <a:pt x="36988" y="1614"/>
                  </a:cubicBezTo>
                  <a:cubicBezTo>
                    <a:pt x="36969" y="1614"/>
                    <a:pt x="36949" y="1622"/>
                    <a:pt x="36931" y="1640"/>
                  </a:cubicBezTo>
                  <a:cubicBezTo>
                    <a:pt x="35806" y="3099"/>
                    <a:pt x="34955" y="4770"/>
                    <a:pt x="34499" y="6564"/>
                  </a:cubicBezTo>
                  <a:lnTo>
                    <a:pt x="33891" y="6746"/>
                  </a:lnTo>
                  <a:cubicBezTo>
                    <a:pt x="32797" y="7080"/>
                    <a:pt x="31703" y="7354"/>
                    <a:pt x="30609" y="7628"/>
                  </a:cubicBezTo>
                  <a:cubicBezTo>
                    <a:pt x="30761" y="7172"/>
                    <a:pt x="30882" y="6685"/>
                    <a:pt x="31065" y="6260"/>
                  </a:cubicBezTo>
                  <a:cubicBezTo>
                    <a:pt x="31308" y="5530"/>
                    <a:pt x="31642" y="4862"/>
                    <a:pt x="32037" y="4193"/>
                  </a:cubicBezTo>
                  <a:cubicBezTo>
                    <a:pt x="32078" y="4112"/>
                    <a:pt x="32010" y="4044"/>
                    <a:pt x="31943" y="4044"/>
                  </a:cubicBezTo>
                  <a:cubicBezTo>
                    <a:pt x="31909" y="4044"/>
                    <a:pt x="31875" y="4061"/>
                    <a:pt x="31855" y="4102"/>
                  </a:cubicBezTo>
                  <a:cubicBezTo>
                    <a:pt x="31216" y="5105"/>
                    <a:pt x="30396" y="6473"/>
                    <a:pt x="30274" y="7719"/>
                  </a:cubicBezTo>
                  <a:cubicBezTo>
                    <a:pt x="29514" y="7901"/>
                    <a:pt x="28754" y="8084"/>
                    <a:pt x="28025" y="8236"/>
                  </a:cubicBezTo>
                  <a:cubicBezTo>
                    <a:pt x="28450" y="5530"/>
                    <a:pt x="29545" y="2977"/>
                    <a:pt x="31247" y="819"/>
                  </a:cubicBezTo>
                  <a:cubicBezTo>
                    <a:pt x="31292" y="751"/>
                    <a:pt x="31235" y="665"/>
                    <a:pt x="31178" y="665"/>
                  </a:cubicBezTo>
                  <a:cubicBezTo>
                    <a:pt x="31159" y="665"/>
                    <a:pt x="31141" y="675"/>
                    <a:pt x="31125" y="697"/>
                  </a:cubicBezTo>
                  <a:cubicBezTo>
                    <a:pt x="29241" y="2825"/>
                    <a:pt x="28025" y="5500"/>
                    <a:pt x="27660" y="8327"/>
                  </a:cubicBezTo>
                  <a:cubicBezTo>
                    <a:pt x="26657" y="8539"/>
                    <a:pt x="25624" y="8722"/>
                    <a:pt x="24590" y="8904"/>
                  </a:cubicBezTo>
                  <a:cubicBezTo>
                    <a:pt x="24864" y="8509"/>
                    <a:pt x="25046" y="8053"/>
                    <a:pt x="25198" y="7597"/>
                  </a:cubicBezTo>
                  <a:cubicBezTo>
                    <a:pt x="25532" y="6503"/>
                    <a:pt x="25928" y="5470"/>
                    <a:pt x="26414" y="4466"/>
                  </a:cubicBezTo>
                  <a:cubicBezTo>
                    <a:pt x="26435" y="4423"/>
                    <a:pt x="26396" y="4380"/>
                    <a:pt x="26361" y="4380"/>
                  </a:cubicBezTo>
                  <a:cubicBezTo>
                    <a:pt x="26346" y="4380"/>
                    <a:pt x="26332" y="4388"/>
                    <a:pt x="26323" y="4406"/>
                  </a:cubicBezTo>
                  <a:cubicBezTo>
                    <a:pt x="25897" y="5074"/>
                    <a:pt x="25532" y="5804"/>
                    <a:pt x="25259" y="6564"/>
                  </a:cubicBezTo>
                  <a:cubicBezTo>
                    <a:pt x="24955" y="7324"/>
                    <a:pt x="24742" y="8418"/>
                    <a:pt x="24104" y="8995"/>
                  </a:cubicBezTo>
                  <a:cubicBezTo>
                    <a:pt x="23648" y="9087"/>
                    <a:pt x="23162" y="9147"/>
                    <a:pt x="22675" y="9239"/>
                  </a:cubicBezTo>
                  <a:lnTo>
                    <a:pt x="21459" y="9391"/>
                  </a:lnTo>
                  <a:cubicBezTo>
                    <a:pt x="22280" y="8327"/>
                    <a:pt x="22615" y="6929"/>
                    <a:pt x="23162" y="5713"/>
                  </a:cubicBezTo>
                  <a:cubicBezTo>
                    <a:pt x="23830" y="4011"/>
                    <a:pt x="24864" y="2430"/>
                    <a:pt x="26140" y="1123"/>
                  </a:cubicBezTo>
                  <a:cubicBezTo>
                    <a:pt x="26187" y="1076"/>
                    <a:pt x="26144" y="1012"/>
                    <a:pt x="26094" y="1012"/>
                  </a:cubicBezTo>
                  <a:cubicBezTo>
                    <a:pt x="26079" y="1012"/>
                    <a:pt x="26063" y="1018"/>
                    <a:pt x="26049" y="1032"/>
                  </a:cubicBezTo>
                  <a:cubicBezTo>
                    <a:pt x="24925" y="2035"/>
                    <a:pt x="24013" y="3281"/>
                    <a:pt x="23344" y="4649"/>
                  </a:cubicBezTo>
                  <a:cubicBezTo>
                    <a:pt x="22554" y="6229"/>
                    <a:pt x="22098" y="7992"/>
                    <a:pt x="21034" y="9451"/>
                  </a:cubicBezTo>
                  <a:cubicBezTo>
                    <a:pt x="19757" y="9634"/>
                    <a:pt x="18481" y="9786"/>
                    <a:pt x="17174" y="9877"/>
                  </a:cubicBezTo>
                  <a:cubicBezTo>
                    <a:pt x="18177" y="8813"/>
                    <a:pt x="18541" y="7354"/>
                    <a:pt x="18937" y="5956"/>
                  </a:cubicBezTo>
                  <a:cubicBezTo>
                    <a:pt x="19514" y="3859"/>
                    <a:pt x="20244" y="1761"/>
                    <a:pt x="21703" y="150"/>
                  </a:cubicBezTo>
                  <a:cubicBezTo>
                    <a:pt x="21774" y="103"/>
                    <a:pt x="21716" y="0"/>
                    <a:pt x="216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 name="Google Shape;651;p33"/>
          <p:cNvSpPr/>
          <p:nvPr/>
        </p:nvSpPr>
        <p:spPr>
          <a:xfrm>
            <a:off x="3938125" y="3625662"/>
            <a:ext cx="1090189" cy="439686"/>
          </a:xfrm>
          <a:custGeom>
            <a:avLst/>
            <a:gdLst/>
            <a:ahLst/>
            <a:cxnLst/>
            <a:rect l="l" t="t" r="r" b="b"/>
            <a:pathLst>
              <a:path w="27661" h="11156" extrusionOk="0">
                <a:moveTo>
                  <a:pt x="15411" y="0"/>
                </a:moveTo>
                <a:cubicBezTo>
                  <a:pt x="14256" y="0"/>
                  <a:pt x="13192" y="790"/>
                  <a:pt x="12463" y="2037"/>
                </a:cubicBezTo>
                <a:cubicBezTo>
                  <a:pt x="11916" y="1763"/>
                  <a:pt x="11308" y="1641"/>
                  <a:pt x="10730" y="1611"/>
                </a:cubicBezTo>
                <a:cubicBezTo>
                  <a:pt x="8663" y="1611"/>
                  <a:pt x="6900" y="3313"/>
                  <a:pt x="6171" y="5684"/>
                </a:cubicBezTo>
                <a:cubicBezTo>
                  <a:pt x="5654" y="5471"/>
                  <a:pt x="5107" y="5350"/>
                  <a:pt x="4560" y="5350"/>
                </a:cubicBezTo>
                <a:cubicBezTo>
                  <a:pt x="3375" y="5380"/>
                  <a:pt x="2219" y="5897"/>
                  <a:pt x="1429" y="6839"/>
                </a:cubicBezTo>
                <a:cubicBezTo>
                  <a:pt x="1" y="8420"/>
                  <a:pt x="1064" y="11155"/>
                  <a:pt x="3101" y="11155"/>
                </a:cubicBezTo>
                <a:lnTo>
                  <a:pt x="24408" y="11155"/>
                </a:lnTo>
                <a:cubicBezTo>
                  <a:pt x="27144" y="11155"/>
                  <a:pt x="27661" y="6809"/>
                  <a:pt x="25016" y="6140"/>
                </a:cubicBezTo>
                <a:cubicBezTo>
                  <a:pt x="24834" y="6110"/>
                  <a:pt x="24652" y="6079"/>
                  <a:pt x="24469" y="6049"/>
                </a:cubicBezTo>
                <a:cubicBezTo>
                  <a:pt x="23952" y="3374"/>
                  <a:pt x="22402" y="1398"/>
                  <a:pt x="20548" y="1398"/>
                </a:cubicBezTo>
                <a:cubicBezTo>
                  <a:pt x="19788" y="1398"/>
                  <a:pt x="19059" y="1733"/>
                  <a:pt x="18512" y="2280"/>
                </a:cubicBezTo>
                <a:cubicBezTo>
                  <a:pt x="17752" y="882"/>
                  <a:pt x="16657" y="0"/>
                  <a:pt x="15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652;p33"/>
          <p:cNvSpPr/>
          <p:nvPr/>
        </p:nvSpPr>
        <p:spPr>
          <a:xfrm>
            <a:off x="1979450" y="4080250"/>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33"/>
          <p:cNvSpPr/>
          <p:nvPr/>
        </p:nvSpPr>
        <p:spPr>
          <a:xfrm>
            <a:off x="398531" y="271869"/>
            <a:ext cx="1196432" cy="43969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321;p54">
            <a:extLst>
              <a:ext uri="{FF2B5EF4-FFF2-40B4-BE49-F238E27FC236}">
                <a16:creationId xmlns:a16="http://schemas.microsoft.com/office/drawing/2014/main" id="{A6C516A9-960B-46C0-A7AF-45333DBA9678}"/>
              </a:ext>
            </a:extLst>
          </p:cNvPr>
          <p:cNvSpPr txBox="1">
            <a:spLocks noGrp="1"/>
          </p:cNvSpPr>
          <p:nvPr>
            <p:ph type="subTitle" idx="1"/>
          </p:nvPr>
        </p:nvSpPr>
        <p:spPr>
          <a:xfrm>
            <a:off x="625604" y="2164458"/>
            <a:ext cx="5693931" cy="5127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dirty="0">
                <a:latin typeface="Oxygen" panose="02000503000000000000" pitchFamily="2" charset="0"/>
              </a:rPr>
              <a:t>20BCE1630 – Mohamed Ashraf Ali</a:t>
            </a:r>
          </a:p>
          <a:p>
            <a:pPr marL="0" lvl="0" indent="0" algn="l" rtl="0">
              <a:spcBef>
                <a:spcPts val="0"/>
              </a:spcBef>
              <a:spcAft>
                <a:spcPts val="0"/>
              </a:spcAft>
              <a:buClr>
                <a:schemeClr val="dk1"/>
              </a:buClr>
              <a:buSzPts val="1100"/>
              <a:buFont typeface="Arial"/>
              <a:buNone/>
            </a:pPr>
            <a:r>
              <a:rPr lang="en" sz="1800" b="1" dirty="0">
                <a:latin typeface="Oxygen" panose="02000503000000000000" pitchFamily="2" charset="0"/>
              </a:rPr>
              <a:t>20BCE1852 – Devarinti Dhapatla Puneeth Reddy</a:t>
            </a:r>
          </a:p>
          <a:p>
            <a:pPr marL="0" lvl="0" indent="0" algn="l" rtl="0">
              <a:spcBef>
                <a:spcPts val="0"/>
              </a:spcBef>
              <a:spcAft>
                <a:spcPts val="0"/>
              </a:spcAft>
              <a:buClr>
                <a:schemeClr val="dk1"/>
              </a:buClr>
              <a:buSzPts val="1100"/>
              <a:buFont typeface="Arial"/>
              <a:buNone/>
            </a:pPr>
            <a:r>
              <a:rPr lang="en" sz="1800" b="1" dirty="0">
                <a:latin typeface="Oxygen" panose="02000503000000000000" pitchFamily="2" charset="0"/>
              </a:rPr>
              <a:t>20BCE1855 – Sanjil K C</a:t>
            </a:r>
          </a:p>
          <a:p>
            <a:pPr marL="0" lvl="0" indent="0" algn="l" rtl="0">
              <a:spcBef>
                <a:spcPts val="0"/>
              </a:spcBef>
              <a:spcAft>
                <a:spcPts val="0"/>
              </a:spcAft>
              <a:buClr>
                <a:schemeClr val="dk1"/>
              </a:buClr>
              <a:buSzPts val="1100"/>
              <a:buFont typeface="Arial"/>
              <a:buNone/>
            </a:pPr>
            <a:r>
              <a:rPr lang="en" sz="1800" b="1" dirty="0">
                <a:latin typeface="Oxygen" panose="02000503000000000000" pitchFamily="2" charset="0"/>
              </a:rPr>
              <a:t>20BCE1892 – Lenin Vasan</a:t>
            </a:r>
          </a:p>
          <a:p>
            <a:pPr marL="0" lvl="0" indent="0" algn="l" rtl="0">
              <a:spcBef>
                <a:spcPts val="0"/>
              </a:spcBef>
              <a:spcAft>
                <a:spcPts val="0"/>
              </a:spcAft>
              <a:buClr>
                <a:schemeClr val="dk1"/>
              </a:buClr>
              <a:buSzPts val="1100"/>
              <a:buFont typeface="Arial"/>
              <a:buNone/>
            </a:pPr>
            <a:r>
              <a:rPr lang="en" sz="1800" b="1" dirty="0">
                <a:latin typeface="Oxygen" panose="02000503000000000000" pitchFamily="2" charset="0"/>
              </a:rPr>
              <a:t>20BCE1978 – Swetha Anbalagan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4"/>
          <p:cNvSpPr txBox="1">
            <a:spLocks noGrp="1"/>
          </p:cNvSpPr>
          <p:nvPr>
            <p:ph type="body" idx="1"/>
          </p:nvPr>
        </p:nvSpPr>
        <p:spPr>
          <a:xfrm>
            <a:off x="557213" y="1000075"/>
            <a:ext cx="7816537" cy="3416400"/>
          </a:xfrm>
          <a:prstGeom prst="rect">
            <a:avLst/>
          </a:prstGeom>
        </p:spPr>
        <p:txBody>
          <a:bodyPr spcFirstLastPara="1" wrap="square" lIns="91425" tIns="91425" rIns="91425" bIns="91425" anchor="t" anchorCtr="0">
            <a:noAutofit/>
          </a:bodyPr>
          <a:lstStyle/>
          <a:p>
            <a:pPr marL="158750" indent="0" algn="just" fontAlgn="base">
              <a:buNone/>
            </a:pPr>
            <a:r>
              <a:rPr lang="en-IN" sz="1400" b="1" dirty="0">
                <a:solidFill>
                  <a:srgbClr val="1A650B"/>
                </a:solidFill>
                <a:effectLst/>
                <a:latin typeface="Raleway" pitchFamily="2" charset="0"/>
                <a:ea typeface="Times New Roman" panose="02020603050405020304" pitchFamily="18" charset="0"/>
              </a:rPr>
              <a:t>Introduction</a:t>
            </a:r>
            <a:endParaRPr lang="en-IN" sz="1400" b="1" dirty="0">
              <a:effectLst/>
              <a:latin typeface="Times New Roman" panose="02020603050405020304" pitchFamily="18" charset="0"/>
              <a:ea typeface="Times New Roman" panose="02020603050405020304" pitchFamily="18" charset="0"/>
            </a:endParaRPr>
          </a:p>
          <a:p>
            <a:pPr marL="158750" indent="0" algn="just" fontAlgn="base">
              <a:lnSpc>
                <a:spcPct val="107000"/>
              </a:lnSpc>
              <a:spcAft>
                <a:spcPts val="800"/>
              </a:spcAft>
              <a:buNone/>
            </a:pPr>
            <a:r>
              <a:rPr lang="en-IN" sz="1400" b="1" dirty="0" err="1">
                <a:solidFill>
                  <a:srgbClr val="000000"/>
                </a:solidFill>
                <a:effectLst/>
                <a:latin typeface="Poppins" panose="00000500000000000000" pitchFamily="2" charset="0"/>
                <a:ea typeface="Calibri" panose="020F0502020204030204" pitchFamily="34" charset="0"/>
                <a:cs typeface="Times New Roman" panose="02020603050405020304" pitchFamily="18" charset="0"/>
              </a:rPr>
              <a:t>OzoneCell</a:t>
            </a:r>
            <a:br>
              <a:rPr lang="en-IN" sz="1400" dirty="0">
                <a:solidFill>
                  <a:srgbClr val="000000"/>
                </a:solidFill>
                <a:effectLst/>
                <a:latin typeface="Poppins" panose="00000500000000000000" pitchFamily="2" charset="0"/>
                <a:ea typeface="Calibri" panose="020F0502020204030204" pitchFamily="34" charset="0"/>
                <a:cs typeface="Times New Roman" panose="02020603050405020304" pitchFamily="18" charset="0"/>
              </a:rPr>
            </a:br>
            <a:r>
              <a:rPr lang="en-IN" sz="1400" dirty="0">
                <a:solidFill>
                  <a:srgbClr val="000000"/>
                </a:solidFill>
                <a:effectLst/>
                <a:latin typeface="Poppins" panose="00000500000000000000" pitchFamily="2" charset="0"/>
                <a:ea typeface="Calibri" panose="020F0502020204030204" pitchFamily="34" charset="0"/>
                <a:cs typeface="Times New Roman" panose="02020603050405020304" pitchFamily="18" charset="0"/>
              </a:rPr>
              <a:t>The Vienna Convention for the Protection of the Ozone Layer and the Montreal Protocol on Substances that Deplete the Ozone Layer are the international treaties for the protection of the Ozone layer. India became Party to the Vienna Convention and the Montreal Protocol on 18</a:t>
            </a:r>
            <a:r>
              <a:rPr lang="en-IN" sz="1400" baseline="30000" dirty="0">
                <a:solidFill>
                  <a:srgbClr val="000000"/>
                </a:solidFill>
                <a:effectLst/>
                <a:latin typeface="Poppins" panose="00000500000000000000" pitchFamily="2" charset="0"/>
                <a:ea typeface="Calibri" panose="020F0502020204030204" pitchFamily="34" charset="0"/>
                <a:cs typeface="Times New Roman" panose="02020603050405020304" pitchFamily="18" charset="0"/>
              </a:rPr>
              <a:t>th</a:t>
            </a:r>
            <a:r>
              <a:rPr lang="en-IN" sz="1400" dirty="0">
                <a:solidFill>
                  <a:srgbClr val="000000"/>
                </a:solidFill>
                <a:effectLst/>
                <a:latin typeface="Poppins" panose="00000500000000000000" pitchFamily="2" charset="0"/>
                <a:ea typeface="Calibri" panose="020F0502020204030204" pitchFamily="34" charset="0"/>
                <a:cs typeface="Times New Roman" panose="02020603050405020304" pitchFamily="18" charset="0"/>
              </a:rPr>
              <a:t> March, 1991 and 19</a:t>
            </a:r>
            <a:r>
              <a:rPr lang="en-IN" sz="1400" baseline="30000" dirty="0">
                <a:solidFill>
                  <a:srgbClr val="000000"/>
                </a:solidFill>
                <a:effectLst/>
                <a:latin typeface="Poppins" panose="00000500000000000000" pitchFamily="2" charset="0"/>
                <a:ea typeface="Calibri" panose="020F0502020204030204" pitchFamily="34" charset="0"/>
                <a:cs typeface="Times New Roman" panose="02020603050405020304" pitchFamily="18" charset="0"/>
              </a:rPr>
              <a:t>th</a:t>
            </a:r>
            <a:r>
              <a:rPr lang="en-IN" sz="1400" dirty="0">
                <a:solidFill>
                  <a:srgbClr val="000000"/>
                </a:solidFill>
                <a:effectLst/>
                <a:latin typeface="Poppins" panose="00000500000000000000" pitchFamily="2" charset="0"/>
                <a:ea typeface="Calibri" panose="020F0502020204030204" pitchFamily="34" charset="0"/>
                <a:cs typeface="Times New Roman" panose="02020603050405020304" pitchFamily="18" charset="0"/>
              </a:rPr>
              <a:t> June 1992 respectively.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gn="just" fontAlgn="base"/>
            <a:r>
              <a:rPr lang="en-IN" sz="1400" dirty="0">
                <a:solidFill>
                  <a:srgbClr val="000000"/>
                </a:solidFill>
                <a:effectLst/>
                <a:latin typeface="Poppins" panose="00000500000000000000" pitchFamily="2" charset="0"/>
                <a:ea typeface="Times New Roman" panose="02020603050405020304" pitchFamily="18" charset="0"/>
              </a:rPr>
              <a:t>The Montreal Protocol has been recognized as the most successful international environmental treaty in history. It has been universally ratified and all the 197 countries of the world are Parties to the Vienna Convention and its Montreal Protocol. In the 27 years of its operation with extraordinary international cooperation under the treaty has led to phase-out of production and consumption of several major Ozone Depleting Substances (ODSs) such as </a:t>
            </a:r>
            <a:r>
              <a:rPr lang="en-IN" sz="1400" dirty="0" err="1">
                <a:solidFill>
                  <a:srgbClr val="000000"/>
                </a:solidFill>
                <a:effectLst/>
                <a:latin typeface="Poppins" panose="00000500000000000000" pitchFamily="2" charset="0"/>
                <a:ea typeface="Times New Roman" panose="02020603050405020304" pitchFamily="18" charset="0"/>
              </a:rPr>
              <a:t>Chlorofluorocabons</a:t>
            </a:r>
            <a:r>
              <a:rPr lang="en-IN" sz="1400" dirty="0">
                <a:solidFill>
                  <a:srgbClr val="000000"/>
                </a:solidFill>
                <a:effectLst/>
                <a:latin typeface="Poppins" panose="00000500000000000000" pitchFamily="2" charset="0"/>
                <a:ea typeface="Times New Roman" panose="02020603050405020304" pitchFamily="18" charset="0"/>
              </a:rPr>
              <a:t> (CFCs), </a:t>
            </a:r>
            <a:r>
              <a:rPr lang="en-IN" sz="1400" dirty="0" err="1">
                <a:solidFill>
                  <a:srgbClr val="000000"/>
                </a:solidFill>
                <a:effectLst/>
                <a:latin typeface="Poppins" panose="00000500000000000000" pitchFamily="2" charset="0"/>
                <a:ea typeface="Times New Roman" panose="02020603050405020304" pitchFamily="18" charset="0"/>
              </a:rPr>
              <a:t>Carbontetrachloride</a:t>
            </a:r>
            <a:r>
              <a:rPr lang="en-IN" sz="1400" dirty="0">
                <a:solidFill>
                  <a:srgbClr val="000000"/>
                </a:solidFill>
                <a:effectLst/>
                <a:latin typeface="Poppins" panose="00000500000000000000" pitchFamily="2" charset="0"/>
                <a:ea typeface="Times New Roman" panose="02020603050405020304" pitchFamily="18" charset="0"/>
              </a:rPr>
              <a:t> (CTC) and halons globally from 1</a:t>
            </a:r>
            <a:r>
              <a:rPr lang="en-IN" sz="1400" baseline="30000" dirty="0">
                <a:solidFill>
                  <a:srgbClr val="000000"/>
                </a:solidFill>
                <a:effectLst/>
                <a:latin typeface="Poppins" panose="00000500000000000000" pitchFamily="2" charset="0"/>
                <a:ea typeface="Times New Roman" panose="02020603050405020304" pitchFamily="18" charset="0"/>
              </a:rPr>
              <a:t>st</a:t>
            </a:r>
            <a:r>
              <a:rPr lang="en-IN" sz="1400" dirty="0">
                <a:solidFill>
                  <a:srgbClr val="000000"/>
                </a:solidFill>
                <a:effectLst/>
                <a:latin typeface="Poppins" panose="00000500000000000000" pitchFamily="2" charset="0"/>
                <a:ea typeface="Times New Roman" panose="02020603050405020304" pitchFamily="18" charset="0"/>
              </a:rPr>
              <a:t> January, 2010. The Montreal Protocol has not only contributed to protect the ozone layer but also has reduced Green House Gas (GHG) emissions by about 11 Giga tonnes CO</a:t>
            </a:r>
            <a:r>
              <a:rPr lang="en-IN" sz="1400" baseline="-25000" dirty="0">
                <a:solidFill>
                  <a:srgbClr val="000000"/>
                </a:solidFill>
                <a:effectLst/>
                <a:latin typeface="Poppins" panose="00000500000000000000" pitchFamily="2" charset="0"/>
                <a:ea typeface="Times New Roman" panose="02020603050405020304" pitchFamily="18" charset="0"/>
              </a:rPr>
              <a:t>2</a:t>
            </a:r>
            <a:r>
              <a:rPr lang="en-IN" sz="1400" dirty="0">
                <a:solidFill>
                  <a:srgbClr val="000000"/>
                </a:solidFill>
                <a:effectLst/>
                <a:latin typeface="Poppins" panose="00000500000000000000" pitchFamily="2" charset="0"/>
                <a:ea typeface="Times New Roman" panose="02020603050405020304" pitchFamily="18" charset="0"/>
              </a:rPr>
              <a:t> equivalent per year through its ODS phase-out activities so far.</a:t>
            </a:r>
            <a:endParaRPr lang="en-IN" sz="14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sz="1050" dirty="0"/>
          </a:p>
        </p:txBody>
      </p:sp>
      <p:sp>
        <p:nvSpPr>
          <p:cNvPr id="659" name="Google Shape;659;p34"/>
          <p:cNvSpPr txBox="1">
            <a:spLocks noGrp="1"/>
          </p:cNvSpPr>
          <p:nvPr>
            <p:ph type="title"/>
          </p:nvPr>
        </p:nvSpPr>
        <p:spPr>
          <a:xfrm>
            <a:off x="713100" y="3688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MONTREAL PROTOCOL</a:t>
            </a:r>
            <a:endParaRPr dirty="0"/>
          </a:p>
        </p:txBody>
      </p:sp>
      <p:sp>
        <p:nvSpPr>
          <p:cNvPr id="660" name="Google Shape;660;p34"/>
          <p:cNvSpPr/>
          <p:nvPr/>
        </p:nvSpPr>
        <p:spPr>
          <a:xfrm>
            <a:off x="12099" y="4274717"/>
            <a:ext cx="1090228" cy="40061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43506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4"/>
          <p:cNvSpPr txBox="1">
            <a:spLocks noGrp="1"/>
          </p:cNvSpPr>
          <p:nvPr>
            <p:ph type="body" idx="1"/>
          </p:nvPr>
        </p:nvSpPr>
        <p:spPr>
          <a:xfrm>
            <a:off x="663731" y="278557"/>
            <a:ext cx="7816537" cy="3416400"/>
          </a:xfrm>
          <a:prstGeom prst="rect">
            <a:avLst/>
          </a:prstGeom>
        </p:spPr>
        <p:txBody>
          <a:bodyPr spcFirstLastPara="1" wrap="square" lIns="91425" tIns="91425" rIns="91425" bIns="91425" anchor="t" anchorCtr="0">
            <a:noAutofit/>
          </a:bodyPr>
          <a:lstStyle/>
          <a:p>
            <a:pPr marL="158750" indent="0" algn="just" fontAlgn="base">
              <a:spcBef>
                <a:spcPts val="375"/>
              </a:spcBef>
              <a:spcAft>
                <a:spcPts val="750"/>
              </a:spcAft>
              <a:buNone/>
            </a:pPr>
            <a:r>
              <a:rPr lang="en-IN" sz="1400" dirty="0">
                <a:solidFill>
                  <a:srgbClr val="000000"/>
                </a:solidFill>
                <a:effectLst/>
                <a:latin typeface="Poppins" panose="00000500000000000000" pitchFamily="2" charset="0"/>
                <a:ea typeface="Times New Roman" panose="02020603050405020304" pitchFamily="18" charset="0"/>
              </a:rPr>
              <a:t>3.The Government of India has entrusted the work relating to the ozone layer protection and implementation of the Montreal Protocol on Substances the Ozone Layer to the Ministry of Environment, Forest and Climate Change (</a:t>
            </a:r>
            <a:r>
              <a:rPr lang="en-IN" sz="1400" dirty="0" err="1">
                <a:solidFill>
                  <a:srgbClr val="000000"/>
                </a:solidFill>
                <a:effectLst/>
                <a:latin typeface="Poppins" panose="00000500000000000000" pitchFamily="2" charset="0"/>
                <a:ea typeface="Times New Roman" panose="02020603050405020304" pitchFamily="18" charset="0"/>
              </a:rPr>
              <a:t>MoEF&amp;CC</a:t>
            </a:r>
            <a:r>
              <a:rPr lang="en-IN" sz="1400" dirty="0">
                <a:solidFill>
                  <a:srgbClr val="000000"/>
                </a:solidFill>
                <a:effectLst/>
                <a:latin typeface="Poppins" panose="00000500000000000000" pitchFamily="2" charset="0"/>
                <a:ea typeface="Times New Roman" panose="02020603050405020304" pitchFamily="18" charset="0"/>
              </a:rPr>
              <a:t>). The Ministry has established an Empowered Steering Committee (ESC) Chaired by Secretary (EF&amp;CC), which is supported by two standing committees viz. Technology and Finance Standing Committee (TFSC) and the Standing Committee on Monitoring. The ESC is overall responsible for implementation of the Montreal Protocol provisions, review of various policies including implementation options, project approvals and monitoring. The Ministry has set up an Ozone Cell as a National Ozone Unit (NOU) to render necessary services for effective and timely implementation of the Montreal Protocol and its ODS phase-out program in India.</a:t>
            </a:r>
            <a:endParaRPr lang="en-IN" sz="1400" dirty="0">
              <a:effectLst/>
              <a:latin typeface="Times New Roman" panose="02020603050405020304" pitchFamily="18" charset="0"/>
              <a:ea typeface="Times New Roman" panose="02020603050405020304" pitchFamily="18" charset="0"/>
            </a:endParaRPr>
          </a:p>
          <a:p>
            <a:pPr marL="158750" indent="0" algn="just" fontAlgn="base">
              <a:buNone/>
            </a:pPr>
            <a:r>
              <a:rPr lang="en-IN" sz="1400" dirty="0">
                <a:solidFill>
                  <a:srgbClr val="000000"/>
                </a:solidFill>
                <a:effectLst/>
                <a:latin typeface="Poppins" panose="00000500000000000000" pitchFamily="2" charset="0"/>
                <a:ea typeface="Times New Roman" panose="02020603050405020304" pitchFamily="18" charset="0"/>
              </a:rPr>
              <a:t>4. India had prepared a detailed Country Program (CP) in 1993 for the phase-out of ODSs in accordance with its National Industrial Development Strategy by accessing funds from financial mechanism of the Montreal Protocol. The CP was updated in 2006. India has proactively phased out the production and consumption of CFCs except use in Metered Dose Inhalers (MDIs) used for treatment of Asthma and Chronic Obstructive Pulmonary Disease (COPD) ailments from 1</a:t>
            </a:r>
            <a:r>
              <a:rPr lang="en-IN" sz="1400" baseline="30000" dirty="0">
                <a:solidFill>
                  <a:srgbClr val="000000"/>
                </a:solidFill>
                <a:effectLst/>
                <a:latin typeface="Poppins" panose="00000500000000000000" pitchFamily="2" charset="0"/>
                <a:ea typeface="Times New Roman" panose="02020603050405020304" pitchFamily="18" charset="0"/>
              </a:rPr>
              <a:t>st</a:t>
            </a:r>
            <a:r>
              <a:rPr lang="en-IN" sz="1400" dirty="0">
                <a:solidFill>
                  <a:srgbClr val="000000"/>
                </a:solidFill>
                <a:effectLst/>
                <a:latin typeface="Poppins" panose="00000500000000000000" pitchFamily="2" charset="0"/>
                <a:ea typeface="Times New Roman" panose="02020603050405020304" pitchFamily="18" charset="0"/>
              </a:rPr>
              <a:t> August, 2008. Subsequently, the use of CFCs in MDIs has been phased out from December, 2012. India has also completely phased out production and consumption of CTC and halons as of 1</a:t>
            </a:r>
            <a:r>
              <a:rPr lang="en-IN" sz="1400" baseline="30000" dirty="0">
                <a:solidFill>
                  <a:srgbClr val="000000"/>
                </a:solidFill>
                <a:effectLst/>
                <a:latin typeface="Poppins" panose="00000500000000000000" pitchFamily="2" charset="0"/>
                <a:ea typeface="Times New Roman" panose="02020603050405020304" pitchFamily="18" charset="0"/>
              </a:rPr>
              <a:t>st</a:t>
            </a:r>
            <a:r>
              <a:rPr lang="en-IN" sz="1400" dirty="0">
                <a:solidFill>
                  <a:srgbClr val="000000"/>
                </a:solidFill>
                <a:effectLst/>
                <a:latin typeface="Poppins" panose="00000500000000000000" pitchFamily="2" charset="0"/>
                <a:ea typeface="Times New Roman" panose="02020603050405020304" pitchFamily="18" charset="0"/>
              </a:rPr>
              <a:t> January, 2010.</a:t>
            </a:r>
            <a:endParaRPr lang="en-IN" sz="14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sz="1400" dirty="0"/>
          </a:p>
        </p:txBody>
      </p:sp>
      <p:sp>
        <p:nvSpPr>
          <p:cNvPr id="660" name="Google Shape;660;p34"/>
          <p:cNvSpPr/>
          <p:nvPr/>
        </p:nvSpPr>
        <p:spPr>
          <a:xfrm>
            <a:off x="-95057" y="4742885"/>
            <a:ext cx="1090228" cy="40061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48477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1121" name="Google Shape;1121;p39"/>
          <p:cNvSpPr txBox="1">
            <a:spLocks noGrp="1"/>
          </p:cNvSpPr>
          <p:nvPr>
            <p:ph type="title"/>
          </p:nvPr>
        </p:nvSpPr>
        <p:spPr>
          <a:xfrm>
            <a:off x="680378" y="358111"/>
            <a:ext cx="6636544" cy="841800"/>
          </a:xfrm>
          <a:prstGeom prst="rect">
            <a:avLst/>
          </a:prstGeom>
        </p:spPr>
        <p:txBody>
          <a:bodyPr spcFirstLastPara="1" wrap="square" lIns="91425" tIns="91425" rIns="91425" bIns="91425" anchor="ctr" anchorCtr="0">
            <a:noAutofit/>
          </a:bodyPr>
          <a:lstStyle/>
          <a:p>
            <a:r>
              <a:rPr lang="en-IN" sz="3600" dirty="0">
                <a:latin typeface="Calibri" panose="020F0502020204030204" pitchFamily="34" charset="0"/>
                <a:ea typeface="Calibri" panose="020F0502020204030204" pitchFamily="34" charset="0"/>
                <a:cs typeface="Times New Roman" panose="02020603050405020304" pitchFamily="18" charset="0"/>
              </a:rPr>
              <a:t>MONTREAL PROTOCOL</a:t>
            </a:r>
            <a:br>
              <a:rPr lang="en-IN" sz="3600" b="1" dirty="0">
                <a:effectLst/>
                <a:latin typeface="Calibri" panose="020F0502020204030204" pitchFamily="34" charset="0"/>
                <a:ea typeface="Calibri" panose="020F0502020204030204" pitchFamily="34" charset="0"/>
                <a:cs typeface="Times New Roman" panose="02020603050405020304" pitchFamily="18" charset="0"/>
              </a:rPr>
            </a:b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sz="3600" dirty="0"/>
          </a:p>
        </p:txBody>
      </p:sp>
      <p:sp>
        <p:nvSpPr>
          <p:cNvPr id="1122" name="Google Shape;1122;p39"/>
          <p:cNvSpPr txBox="1">
            <a:spLocks noGrp="1"/>
          </p:cNvSpPr>
          <p:nvPr>
            <p:ph type="subTitle" idx="1"/>
          </p:nvPr>
        </p:nvSpPr>
        <p:spPr>
          <a:xfrm>
            <a:off x="278187" y="1646161"/>
            <a:ext cx="5123820" cy="1563600"/>
          </a:xfrm>
          <a:prstGeom prst="rect">
            <a:avLst/>
          </a:prstGeom>
        </p:spPr>
        <p:txBody>
          <a:bodyPr spcFirstLastPara="1" wrap="square" lIns="91425" tIns="91425" rIns="91425" bIns="91425" anchor="ctr" anchorCtr="0">
            <a:noAutofit/>
          </a:bodyPr>
          <a:lstStyle/>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      John Kerry with Anil Dave at the 28th Meeting of the Parties to the Montreal Protocol on Substances that Deplete the Ozone Layer, in Kigali, Rwanda on Friday.</a:t>
            </a:r>
          </a:p>
          <a:p>
            <a:pPr algn="just">
              <a:lnSpc>
                <a:spcPct val="107000"/>
              </a:lnSpc>
              <a:spcAft>
                <a:spcPts val="800"/>
              </a:spcAft>
            </a:pPr>
            <a:r>
              <a:rPr lang="en-IN" sz="1800" b="1" dirty="0">
                <a:effectLst/>
                <a:latin typeface="Calibri" panose="020F0502020204030204" pitchFamily="34" charset="0"/>
                <a:ea typeface="Calibri" panose="020F0502020204030204" pitchFamily="34" charset="0"/>
                <a:cs typeface="Times New Roman" panose="02020603050405020304" pitchFamily="18" charset="0"/>
              </a:rPr>
              <a:t>      Kigali (Rwanda):</a:t>
            </a:r>
            <a:r>
              <a:rPr lang="en-IN" sz="1800" dirty="0">
                <a:effectLst/>
                <a:latin typeface="Calibri" panose="020F0502020204030204" pitchFamily="34" charset="0"/>
                <a:ea typeface="Calibri" panose="020F0502020204030204" pitchFamily="34" charset="0"/>
                <a:cs typeface="Times New Roman" panose="02020603050405020304" pitchFamily="18" charset="0"/>
              </a:rPr>
              <a:t> In a possible breakthrough, India and the US on Friday agreed to bring an ambitious amendment to the Montreal Protocol to phase out the climate-damaging Hydrofluorocarbons (HFCs) used in air-conditioners and refrigerators by advancing the “freeze year" by two years to 2028.</a:t>
            </a:r>
          </a:p>
          <a:p>
            <a:pPr marL="0" lvl="0" indent="0" algn="just" rtl="0">
              <a:spcBef>
                <a:spcPts val="0"/>
              </a:spcBef>
              <a:spcAft>
                <a:spcPts val="0"/>
              </a:spcAft>
              <a:buNone/>
            </a:pPr>
            <a:endParaRPr sz="1400" dirty="0"/>
          </a:p>
        </p:txBody>
      </p:sp>
      <p:sp>
        <p:nvSpPr>
          <p:cNvPr id="1123" name="Google Shape;1123;p39"/>
          <p:cNvSpPr/>
          <p:nvPr/>
        </p:nvSpPr>
        <p:spPr>
          <a:xfrm rot="-6334122">
            <a:off x="-710134" y="3683884"/>
            <a:ext cx="1976643" cy="1188564"/>
          </a:xfrm>
          <a:custGeom>
            <a:avLst/>
            <a:gdLst/>
            <a:ahLst/>
            <a:cxnLst/>
            <a:rect l="l" t="t" r="r" b="b"/>
            <a:pathLst>
              <a:path w="43700" h="26277" extrusionOk="0">
                <a:moveTo>
                  <a:pt x="19535" y="18890"/>
                </a:moveTo>
                <a:cubicBezTo>
                  <a:pt x="19533" y="18890"/>
                  <a:pt x="19531" y="18891"/>
                  <a:pt x="19528" y="18891"/>
                </a:cubicBezTo>
                <a:lnTo>
                  <a:pt x="19528" y="18891"/>
                </a:lnTo>
                <a:cubicBezTo>
                  <a:pt x="19528" y="18891"/>
                  <a:pt x="19529" y="18892"/>
                  <a:pt x="19529" y="18892"/>
                </a:cubicBezTo>
                <a:cubicBezTo>
                  <a:pt x="19531" y="18892"/>
                  <a:pt x="19533" y="18891"/>
                  <a:pt x="19535" y="18890"/>
                </a:cubicBezTo>
                <a:close/>
                <a:moveTo>
                  <a:pt x="26769" y="22294"/>
                </a:moveTo>
                <a:cubicBezTo>
                  <a:pt x="26768" y="22294"/>
                  <a:pt x="26766" y="22294"/>
                  <a:pt x="26765" y="22294"/>
                </a:cubicBezTo>
                <a:cubicBezTo>
                  <a:pt x="26765" y="22294"/>
                  <a:pt x="26765" y="22294"/>
                  <a:pt x="26764" y="22294"/>
                </a:cubicBezTo>
                <a:lnTo>
                  <a:pt x="26764" y="22294"/>
                </a:lnTo>
                <a:cubicBezTo>
                  <a:pt x="26765" y="22295"/>
                  <a:pt x="26766" y="22295"/>
                  <a:pt x="26766" y="22295"/>
                </a:cubicBezTo>
                <a:cubicBezTo>
                  <a:pt x="26767" y="22295"/>
                  <a:pt x="26768" y="22294"/>
                  <a:pt x="26769" y="22294"/>
                </a:cubicBezTo>
                <a:close/>
                <a:moveTo>
                  <a:pt x="13017" y="1"/>
                </a:moveTo>
                <a:cubicBezTo>
                  <a:pt x="11472" y="1"/>
                  <a:pt x="9607" y="308"/>
                  <a:pt x="7954" y="1382"/>
                </a:cubicBezTo>
                <a:cubicBezTo>
                  <a:pt x="6161" y="2537"/>
                  <a:pt x="4428" y="3844"/>
                  <a:pt x="2817" y="5272"/>
                </a:cubicBezTo>
                <a:lnTo>
                  <a:pt x="2088" y="5880"/>
                </a:lnTo>
                <a:cubicBezTo>
                  <a:pt x="1480" y="5820"/>
                  <a:pt x="902" y="5789"/>
                  <a:pt x="294" y="5789"/>
                </a:cubicBezTo>
                <a:cubicBezTo>
                  <a:pt x="285" y="5788"/>
                  <a:pt x="277" y="5787"/>
                  <a:pt x="268" y="5787"/>
                </a:cubicBezTo>
                <a:cubicBezTo>
                  <a:pt x="47" y="5787"/>
                  <a:pt x="0" y="6155"/>
                  <a:pt x="264" y="6184"/>
                </a:cubicBezTo>
                <a:cubicBezTo>
                  <a:pt x="872" y="6275"/>
                  <a:pt x="1449" y="6336"/>
                  <a:pt x="2057" y="6427"/>
                </a:cubicBezTo>
                <a:lnTo>
                  <a:pt x="2148" y="6519"/>
                </a:lnTo>
                <a:cubicBezTo>
                  <a:pt x="2270" y="6671"/>
                  <a:pt x="2452" y="6914"/>
                  <a:pt x="2635" y="7157"/>
                </a:cubicBezTo>
                <a:cubicBezTo>
                  <a:pt x="3455" y="8251"/>
                  <a:pt x="4793" y="10196"/>
                  <a:pt x="6252" y="12324"/>
                </a:cubicBezTo>
                <a:cubicBezTo>
                  <a:pt x="8487" y="15559"/>
                  <a:pt x="12003" y="16461"/>
                  <a:pt x="12311" y="16461"/>
                </a:cubicBezTo>
                <a:cubicBezTo>
                  <a:pt x="12317" y="16461"/>
                  <a:pt x="12322" y="16461"/>
                  <a:pt x="12326" y="16460"/>
                </a:cubicBezTo>
                <a:lnTo>
                  <a:pt x="12326" y="16460"/>
                </a:lnTo>
                <a:cubicBezTo>
                  <a:pt x="12326" y="16460"/>
                  <a:pt x="12326" y="16460"/>
                  <a:pt x="12326" y="16460"/>
                </a:cubicBezTo>
                <a:cubicBezTo>
                  <a:pt x="12328" y="16460"/>
                  <a:pt x="12330" y="16459"/>
                  <a:pt x="12331" y="16458"/>
                </a:cubicBezTo>
                <a:lnTo>
                  <a:pt x="12331" y="16458"/>
                </a:lnTo>
                <a:cubicBezTo>
                  <a:pt x="12330" y="16459"/>
                  <a:pt x="12328" y="16459"/>
                  <a:pt x="12326" y="16460"/>
                </a:cubicBezTo>
                <a:lnTo>
                  <a:pt x="12326" y="16460"/>
                </a:lnTo>
                <a:cubicBezTo>
                  <a:pt x="12200" y="16447"/>
                  <a:pt x="10986" y="13362"/>
                  <a:pt x="8683" y="9953"/>
                </a:cubicBezTo>
                <a:cubicBezTo>
                  <a:pt x="7620" y="8434"/>
                  <a:pt x="6161" y="7309"/>
                  <a:pt x="4428" y="6701"/>
                </a:cubicBezTo>
                <a:lnTo>
                  <a:pt x="4428" y="6701"/>
                </a:lnTo>
                <a:cubicBezTo>
                  <a:pt x="5492" y="6853"/>
                  <a:pt x="6556" y="7035"/>
                  <a:pt x="7620" y="7218"/>
                </a:cubicBezTo>
                <a:cubicBezTo>
                  <a:pt x="8531" y="7400"/>
                  <a:pt x="9413" y="7582"/>
                  <a:pt x="10325" y="7765"/>
                </a:cubicBezTo>
                <a:cubicBezTo>
                  <a:pt x="10446" y="7947"/>
                  <a:pt x="10629" y="8221"/>
                  <a:pt x="10842" y="8586"/>
                </a:cubicBezTo>
                <a:cubicBezTo>
                  <a:pt x="11510" y="9771"/>
                  <a:pt x="12665" y="11838"/>
                  <a:pt x="13881" y="14118"/>
                </a:cubicBezTo>
                <a:cubicBezTo>
                  <a:pt x="15811" y="17622"/>
                  <a:pt x="19250" y="18892"/>
                  <a:pt x="19521" y="18892"/>
                </a:cubicBezTo>
                <a:cubicBezTo>
                  <a:pt x="19523" y="18892"/>
                  <a:pt x="19526" y="18892"/>
                  <a:pt x="19528" y="18891"/>
                </a:cubicBezTo>
                <a:lnTo>
                  <a:pt x="19528" y="18891"/>
                </a:lnTo>
                <a:cubicBezTo>
                  <a:pt x="19382" y="18870"/>
                  <a:pt x="18468" y="15665"/>
                  <a:pt x="16556" y="12020"/>
                </a:cubicBezTo>
                <a:cubicBezTo>
                  <a:pt x="15644" y="10409"/>
                  <a:pt x="14276" y="9133"/>
                  <a:pt x="12635" y="8342"/>
                </a:cubicBezTo>
                <a:lnTo>
                  <a:pt x="12635" y="8342"/>
                </a:lnTo>
                <a:cubicBezTo>
                  <a:pt x="13395" y="8525"/>
                  <a:pt x="14124" y="8707"/>
                  <a:pt x="14884" y="8920"/>
                </a:cubicBezTo>
                <a:cubicBezTo>
                  <a:pt x="16191" y="9315"/>
                  <a:pt x="17498" y="9710"/>
                  <a:pt x="18775" y="10166"/>
                </a:cubicBezTo>
                <a:lnTo>
                  <a:pt x="18775" y="10196"/>
                </a:lnTo>
                <a:lnTo>
                  <a:pt x="18805" y="10257"/>
                </a:lnTo>
                <a:cubicBezTo>
                  <a:pt x="18927" y="10470"/>
                  <a:pt x="19048" y="10713"/>
                  <a:pt x="19200" y="11017"/>
                </a:cubicBezTo>
                <a:cubicBezTo>
                  <a:pt x="19747" y="12294"/>
                  <a:pt x="20659" y="14482"/>
                  <a:pt x="21662" y="16884"/>
                </a:cubicBezTo>
                <a:cubicBezTo>
                  <a:pt x="23197" y="20615"/>
                  <a:pt x="26580" y="22291"/>
                  <a:pt x="26764" y="22294"/>
                </a:cubicBezTo>
                <a:lnTo>
                  <a:pt x="26764" y="22294"/>
                </a:lnTo>
                <a:cubicBezTo>
                  <a:pt x="26660" y="22252"/>
                  <a:pt x="26076" y="18951"/>
                  <a:pt x="24550" y="15121"/>
                </a:cubicBezTo>
                <a:cubicBezTo>
                  <a:pt x="23821" y="13388"/>
                  <a:pt x="22574" y="11929"/>
                  <a:pt x="20994" y="10956"/>
                </a:cubicBezTo>
                <a:lnTo>
                  <a:pt x="20994" y="10956"/>
                </a:lnTo>
                <a:cubicBezTo>
                  <a:pt x="22878" y="11655"/>
                  <a:pt x="24732" y="12446"/>
                  <a:pt x="26556" y="13297"/>
                </a:cubicBezTo>
                <a:lnTo>
                  <a:pt x="26647" y="13510"/>
                </a:lnTo>
                <a:cubicBezTo>
                  <a:pt x="26708" y="13692"/>
                  <a:pt x="26830" y="13966"/>
                  <a:pt x="26921" y="14270"/>
                </a:cubicBezTo>
                <a:cubicBezTo>
                  <a:pt x="27346" y="15577"/>
                  <a:pt x="28046" y="17856"/>
                  <a:pt x="28775" y="20349"/>
                </a:cubicBezTo>
                <a:cubicBezTo>
                  <a:pt x="29949" y="24231"/>
                  <a:pt x="33150" y="26266"/>
                  <a:pt x="33330" y="26276"/>
                </a:cubicBezTo>
                <a:lnTo>
                  <a:pt x="33330" y="26276"/>
                </a:lnTo>
                <a:cubicBezTo>
                  <a:pt x="33235" y="26229"/>
                  <a:pt x="32981" y="22868"/>
                  <a:pt x="31815" y="18890"/>
                </a:cubicBezTo>
                <a:cubicBezTo>
                  <a:pt x="31267" y="17066"/>
                  <a:pt x="30112" y="15455"/>
                  <a:pt x="28593" y="14300"/>
                </a:cubicBezTo>
                <a:lnTo>
                  <a:pt x="28593" y="14300"/>
                </a:lnTo>
                <a:lnTo>
                  <a:pt x="28745" y="14361"/>
                </a:lnTo>
                <a:cubicBezTo>
                  <a:pt x="29505" y="14756"/>
                  <a:pt x="30295" y="15181"/>
                  <a:pt x="31055" y="15607"/>
                </a:cubicBezTo>
                <a:cubicBezTo>
                  <a:pt x="31176" y="15759"/>
                  <a:pt x="31328" y="15941"/>
                  <a:pt x="31511" y="16154"/>
                </a:cubicBezTo>
                <a:lnTo>
                  <a:pt x="31602" y="16245"/>
                </a:lnTo>
                <a:cubicBezTo>
                  <a:pt x="33030" y="17917"/>
                  <a:pt x="34702" y="19437"/>
                  <a:pt x="36526" y="20713"/>
                </a:cubicBezTo>
                <a:cubicBezTo>
                  <a:pt x="38745" y="22172"/>
                  <a:pt x="41146" y="23297"/>
                  <a:pt x="43699" y="24026"/>
                </a:cubicBezTo>
                <a:cubicBezTo>
                  <a:pt x="42423" y="21564"/>
                  <a:pt x="40569" y="19437"/>
                  <a:pt x="38289" y="17856"/>
                </a:cubicBezTo>
                <a:cubicBezTo>
                  <a:pt x="36526" y="16671"/>
                  <a:pt x="34550" y="15850"/>
                  <a:pt x="32483" y="15425"/>
                </a:cubicBezTo>
                <a:cubicBezTo>
                  <a:pt x="31906" y="15333"/>
                  <a:pt x="31480" y="15273"/>
                  <a:pt x="31176" y="15242"/>
                </a:cubicBezTo>
                <a:lnTo>
                  <a:pt x="29748" y="14482"/>
                </a:lnTo>
                <a:cubicBezTo>
                  <a:pt x="29322" y="14270"/>
                  <a:pt x="28927" y="14057"/>
                  <a:pt x="28501" y="13844"/>
                </a:cubicBezTo>
                <a:lnTo>
                  <a:pt x="28501" y="13844"/>
                </a:lnTo>
                <a:cubicBezTo>
                  <a:pt x="29630" y="14208"/>
                  <a:pt x="30802" y="14387"/>
                  <a:pt x="31978" y="14387"/>
                </a:cubicBezTo>
                <a:cubicBezTo>
                  <a:pt x="32767" y="14387"/>
                  <a:pt x="33557" y="14306"/>
                  <a:pt x="34337" y="14148"/>
                </a:cubicBezTo>
                <a:cubicBezTo>
                  <a:pt x="38094" y="13244"/>
                  <a:pt x="41351" y="12524"/>
                  <a:pt x="41794" y="12524"/>
                </a:cubicBezTo>
                <a:cubicBezTo>
                  <a:pt x="41828" y="12524"/>
                  <a:pt x="41845" y="12528"/>
                  <a:pt x="41845" y="12537"/>
                </a:cubicBezTo>
                <a:cubicBezTo>
                  <a:pt x="41871" y="12408"/>
                  <a:pt x="38971" y="10336"/>
                  <a:pt x="35552" y="10336"/>
                </a:cubicBezTo>
                <a:cubicBezTo>
                  <a:pt x="34936" y="10336"/>
                  <a:pt x="34304" y="10404"/>
                  <a:pt x="33669" y="10561"/>
                </a:cubicBezTo>
                <a:cubicBezTo>
                  <a:pt x="31602" y="11078"/>
                  <a:pt x="29596" y="11747"/>
                  <a:pt x="27620" y="12567"/>
                </a:cubicBezTo>
                <a:lnTo>
                  <a:pt x="26951" y="12841"/>
                </a:lnTo>
                <a:lnTo>
                  <a:pt x="26678" y="12932"/>
                </a:lnTo>
                <a:cubicBezTo>
                  <a:pt x="25431" y="12355"/>
                  <a:pt x="24216" y="11807"/>
                  <a:pt x="22939" y="11291"/>
                </a:cubicBezTo>
                <a:cubicBezTo>
                  <a:pt x="22270" y="10987"/>
                  <a:pt x="21571" y="10713"/>
                  <a:pt x="20842" y="10440"/>
                </a:cubicBezTo>
                <a:lnTo>
                  <a:pt x="20842" y="10440"/>
                </a:lnTo>
                <a:cubicBezTo>
                  <a:pt x="21582" y="10592"/>
                  <a:pt x="22332" y="10668"/>
                  <a:pt x="23080" y="10668"/>
                </a:cubicBezTo>
                <a:cubicBezTo>
                  <a:pt x="24267" y="10668"/>
                  <a:pt x="25449" y="10478"/>
                  <a:pt x="26587" y="10105"/>
                </a:cubicBezTo>
                <a:cubicBezTo>
                  <a:pt x="30321" y="8773"/>
                  <a:pt x="33532" y="7635"/>
                  <a:pt x="33855" y="7635"/>
                </a:cubicBezTo>
                <a:cubicBezTo>
                  <a:pt x="33871" y="7635"/>
                  <a:pt x="33880" y="7637"/>
                  <a:pt x="33881" y="7643"/>
                </a:cubicBezTo>
                <a:cubicBezTo>
                  <a:pt x="33881" y="7550"/>
                  <a:pt x="31375" y="6124"/>
                  <a:pt x="28388" y="6124"/>
                </a:cubicBezTo>
                <a:cubicBezTo>
                  <a:pt x="27469" y="6124"/>
                  <a:pt x="26504" y="6259"/>
                  <a:pt x="25553" y="6610"/>
                </a:cubicBezTo>
                <a:cubicBezTo>
                  <a:pt x="23577" y="7370"/>
                  <a:pt x="21632" y="8251"/>
                  <a:pt x="19778" y="9285"/>
                </a:cubicBezTo>
                <a:lnTo>
                  <a:pt x="19109" y="9619"/>
                </a:lnTo>
                <a:lnTo>
                  <a:pt x="18927" y="9710"/>
                </a:lnTo>
                <a:lnTo>
                  <a:pt x="18866" y="9710"/>
                </a:lnTo>
                <a:cubicBezTo>
                  <a:pt x="16799" y="8981"/>
                  <a:pt x="14671" y="8373"/>
                  <a:pt x="12544" y="7826"/>
                </a:cubicBezTo>
                <a:lnTo>
                  <a:pt x="12544" y="7826"/>
                </a:lnTo>
                <a:cubicBezTo>
                  <a:pt x="12794" y="7842"/>
                  <a:pt x="13045" y="7850"/>
                  <a:pt x="13295" y="7850"/>
                </a:cubicBezTo>
                <a:cubicBezTo>
                  <a:pt x="14933" y="7850"/>
                  <a:pt x="16573" y="7504"/>
                  <a:pt x="18076" y="6792"/>
                </a:cubicBezTo>
                <a:cubicBezTo>
                  <a:pt x="21707" y="4991"/>
                  <a:pt x="24823" y="3506"/>
                  <a:pt x="25026" y="3506"/>
                </a:cubicBezTo>
                <a:cubicBezTo>
                  <a:pt x="25032" y="3506"/>
                  <a:pt x="25035" y="3507"/>
                  <a:pt x="25036" y="3509"/>
                </a:cubicBezTo>
                <a:cubicBezTo>
                  <a:pt x="25036" y="3429"/>
                  <a:pt x="23058" y="2573"/>
                  <a:pt x="20599" y="2573"/>
                </a:cubicBezTo>
                <a:cubicBezTo>
                  <a:pt x="19350" y="2573"/>
                  <a:pt x="17978" y="2794"/>
                  <a:pt x="16678" y="3449"/>
                </a:cubicBezTo>
                <a:cubicBezTo>
                  <a:pt x="14763" y="4421"/>
                  <a:pt x="12939" y="5516"/>
                  <a:pt x="11176" y="6762"/>
                </a:cubicBezTo>
                <a:lnTo>
                  <a:pt x="10538" y="7187"/>
                </a:lnTo>
                <a:lnTo>
                  <a:pt x="10386" y="7279"/>
                </a:lnTo>
                <a:cubicBezTo>
                  <a:pt x="9808" y="7157"/>
                  <a:pt x="9231" y="7035"/>
                  <a:pt x="8653" y="6914"/>
                </a:cubicBezTo>
                <a:cubicBezTo>
                  <a:pt x="7316" y="6640"/>
                  <a:pt x="5978" y="6397"/>
                  <a:pt x="4610" y="6215"/>
                </a:cubicBezTo>
                <a:lnTo>
                  <a:pt x="4306" y="6184"/>
                </a:lnTo>
                <a:cubicBezTo>
                  <a:pt x="6191" y="6093"/>
                  <a:pt x="8045" y="5516"/>
                  <a:pt x="9656" y="4543"/>
                </a:cubicBezTo>
                <a:cubicBezTo>
                  <a:pt x="13103" y="2363"/>
                  <a:pt x="16065" y="525"/>
                  <a:pt x="16271" y="525"/>
                </a:cubicBezTo>
                <a:cubicBezTo>
                  <a:pt x="16278" y="525"/>
                  <a:pt x="16281" y="527"/>
                  <a:pt x="16282" y="531"/>
                </a:cubicBezTo>
                <a:cubicBezTo>
                  <a:pt x="16282" y="448"/>
                  <a:pt x="14882" y="1"/>
                  <a:pt x="13017" y="1"/>
                </a:cubicBezTo>
                <a:close/>
                <a:moveTo>
                  <a:pt x="33334" y="26276"/>
                </a:moveTo>
                <a:cubicBezTo>
                  <a:pt x="33333" y="26276"/>
                  <a:pt x="33332" y="26276"/>
                  <a:pt x="33331" y="26276"/>
                </a:cubicBezTo>
                <a:cubicBezTo>
                  <a:pt x="33331" y="26276"/>
                  <a:pt x="33330" y="26276"/>
                  <a:pt x="33330" y="26276"/>
                </a:cubicBezTo>
                <a:lnTo>
                  <a:pt x="33330" y="26276"/>
                </a:lnTo>
                <a:cubicBezTo>
                  <a:pt x="33331" y="26276"/>
                  <a:pt x="33331" y="26277"/>
                  <a:pt x="33332" y="26277"/>
                </a:cubicBezTo>
                <a:cubicBezTo>
                  <a:pt x="33333" y="26277"/>
                  <a:pt x="33334" y="26276"/>
                  <a:pt x="33334" y="262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 name="Google Shape;1124;p39"/>
          <p:cNvGrpSpPr/>
          <p:nvPr/>
        </p:nvGrpSpPr>
        <p:grpSpPr>
          <a:xfrm rot="-1382163">
            <a:off x="103461" y="4430134"/>
            <a:ext cx="1860787" cy="907951"/>
            <a:chOff x="10083475" y="3839575"/>
            <a:chExt cx="1221925" cy="596225"/>
          </a:xfrm>
        </p:grpSpPr>
        <p:sp>
          <p:nvSpPr>
            <p:cNvPr id="1125" name="Google Shape;1125;p39"/>
            <p:cNvSpPr/>
            <p:nvPr/>
          </p:nvSpPr>
          <p:spPr>
            <a:xfrm>
              <a:off x="10144250" y="3839575"/>
              <a:ext cx="1161150" cy="596225"/>
            </a:xfrm>
            <a:custGeom>
              <a:avLst/>
              <a:gdLst/>
              <a:ahLst/>
              <a:cxnLst/>
              <a:rect l="l" t="t" r="r" b="b"/>
              <a:pathLst>
                <a:path w="46446" h="23849" extrusionOk="0">
                  <a:moveTo>
                    <a:pt x="17876" y="1"/>
                  </a:moveTo>
                  <a:cubicBezTo>
                    <a:pt x="16386" y="1"/>
                    <a:pt x="14900" y="446"/>
                    <a:pt x="13648" y="1320"/>
                  </a:cubicBezTo>
                  <a:cubicBezTo>
                    <a:pt x="13192" y="1716"/>
                    <a:pt x="12676" y="2050"/>
                    <a:pt x="12129" y="2384"/>
                  </a:cubicBezTo>
                  <a:cubicBezTo>
                    <a:pt x="10730" y="3023"/>
                    <a:pt x="9059" y="2627"/>
                    <a:pt x="7569" y="2901"/>
                  </a:cubicBezTo>
                  <a:cubicBezTo>
                    <a:pt x="6110" y="3235"/>
                    <a:pt x="4803" y="4056"/>
                    <a:pt x="3861" y="5211"/>
                  </a:cubicBezTo>
                  <a:cubicBezTo>
                    <a:pt x="2888" y="6366"/>
                    <a:pt x="2189" y="7703"/>
                    <a:pt x="1429" y="9011"/>
                  </a:cubicBezTo>
                  <a:cubicBezTo>
                    <a:pt x="92" y="11290"/>
                    <a:pt x="1" y="13539"/>
                    <a:pt x="1247" y="15941"/>
                  </a:cubicBezTo>
                  <a:cubicBezTo>
                    <a:pt x="1976" y="17369"/>
                    <a:pt x="2736" y="18767"/>
                    <a:pt x="3861" y="19983"/>
                  </a:cubicBezTo>
                  <a:cubicBezTo>
                    <a:pt x="5016" y="21290"/>
                    <a:pt x="6597" y="22172"/>
                    <a:pt x="8329" y="22445"/>
                  </a:cubicBezTo>
                  <a:cubicBezTo>
                    <a:pt x="8723" y="22503"/>
                    <a:pt x="9119" y="22523"/>
                    <a:pt x="9514" y="22523"/>
                  </a:cubicBezTo>
                  <a:cubicBezTo>
                    <a:pt x="10431" y="22523"/>
                    <a:pt x="11348" y="22415"/>
                    <a:pt x="12246" y="22415"/>
                  </a:cubicBezTo>
                  <a:cubicBezTo>
                    <a:pt x="12813" y="22415"/>
                    <a:pt x="13373" y="22458"/>
                    <a:pt x="13922" y="22597"/>
                  </a:cubicBezTo>
                  <a:cubicBezTo>
                    <a:pt x="14651" y="22810"/>
                    <a:pt x="15351" y="23053"/>
                    <a:pt x="16019" y="23357"/>
                  </a:cubicBezTo>
                  <a:cubicBezTo>
                    <a:pt x="17005" y="23686"/>
                    <a:pt x="18022" y="23849"/>
                    <a:pt x="19033" y="23849"/>
                  </a:cubicBezTo>
                  <a:cubicBezTo>
                    <a:pt x="20830" y="23849"/>
                    <a:pt x="22610" y="23335"/>
                    <a:pt x="24165" y="22324"/>
                  </a:cubicBezTo>
                  <a:cubicBezTo>
                    <a:pt x="25290" y="21564"/>
                    <a:pt x="26202" y="20530"/>
                    <a:pt x="27387" y="19831"/>
                  </a:cubicBezTo>
                  <a:cubicBezTo>
                    <a:pt x="29120" y="18859"/>
                    <a:pt x="31248" y="18707"/>
                    <a:pt x="33162" y="18038"/>
                  </a:cubicBezTo>
                  <a:cubicBezTo>
                    <a:pt x="36536" y="16822"/>
                    <a:pt x="38968" y="14087"/>
                    <a:pt x="40853" y="11351"/>
                  </a:cubicBezTo>
                  <a:cubicBezTo>
                    <a:pt x="42768" y="8585"/>
                    <a:pt x="44530" y="5849"/>
                    <a:pt x="46445" y="3144"/>
                  </a:cubicBezTo>
                  <a:cubicBezTo>
                    <a:pt x="43071" y="3083"/>
                    <a:pt x="40275" y="2475"/>
                    <a:pt x="37357" y="1685"/>
                  </a:cubicBezTo>
                  <a:cubicBezTo>
                    <a:pt x="35161" y="1067"/>
                    <a:pt x="32913" y="467"/>
                    <a:pt x="30691" y="467"/>
                  </a:cubicBezTo>
                  <a:cubicBezTo>
                    <a:pt x="29961" y="467"/>
                    <a:pt x="29234" y="532"/>
                    <a:pt x="28512" y="682"/>
                  </a:cubicBezTo>
                  <a:cubicBezTo>
                    <a:pt x="27051" y="974"/>
                    <a:pt x="25612" y="1638"/>
                    <a:pt x="24157" y="1638"/>
                  </a:cubicBezTo>
                  <a:cubicBezTo>
                    <a:pt x="23947" y="1638"/>
                    <a:pt x="23737" y="1625"/>
                    <a:pt x="23527" y="1594"/>
                  </a:cubicBezTo>
                  <a:cubicBezTo>
                    <a:pt x="22342" y="1412"/>
                    <a:pt x="21308" y="773"/>
                    <a:pt x="20214" y="378"/>
                  </a:cubicBezTo>
                  <a:cubicBezTo>
                    <a:pt x="19456" y="126"/>
                    <a:pt x="18665" y="1"/>
                    <a:pt x="178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9"/>
            <p:cNvSpPr/>
            <p:nvPr/>
          </p:nvSpPr>
          <p:spPr>
            <a:xfrm>
              <a:off x="10083475" y="3891625"/>
              <a:ext cx="1124650" cy="476675"/>
            </a:xfrm>
            <a:custGeom>
              <a:avLst/>
              <a:gdLst/>
              <a:ahLst/>
              <a:cxnLst/>
              <a:rect l="l" t="t" r="r" b="b"/>
              <a:pathLst>
                <a:path w="44986" h="19067" extrusionOk="0">
                  <a:moveTo>
                    <a:pt x="21643" y="0"/>
                  </a:moveTo>
                  <a:cubicBezTo>
                    <a:pt x="21623" y="0"/>
                    <a:pt x="21601" y="9"/>
                    <a:pt x="21581" y="29"/>
                  </a:cubicBezTo>
                  <a:cubicBezTo>
                    <a:pt x="20304" y="1214"/>
                    <a:pt x="19575" y="2825"/>
                    <a:pt x="18997" y="4527"/>
                  </a:cubicBezTo>
                  <a:cubicBezTo>
                    <a:pt x="18390" y="6351"/>
                    <a:pt x="18177" y="8570"/>
                    <a:pt x="16657" y="9938"/>
                  </a:cubicBezTo>
                  <a:cubicBezTo>
                    <a:pt x="15502" y="10029"/>
                    <a:pt x="14347" y="10090"/>
                    <a:pt x="13192" y="10150"/>
                  </a:cubicBezTo>
                  <a:cubicBezTo>
                    <a:pt x="15016" y="7932"/>
                    <a:pt x="14712" y="4649"/>
                    <a:pt x="16535" y="2460"/>
                  </a:cubicBezTo>
                  <a:cubicBezTo>
                    <a:pt x="16578" y="2396"/>
                    <a:pt x="16530" y="2331"/>
                    <a:pt x="16477" y="2331"/>
                  </a:cubicBezTo>
                  <a:cubicBezTo>
                    <a:pt x="16455" y="2331"/>
                    <a:pt x="16432" y="2342"/>
                    <a:pt x="16414" y="2369"/>
                  </a:cubicBezTo>
                  <a:cubicBezTo>
                    <a:pt x="14408" y="4527"/>
                    <a:pt x="14803" y="7992"/>
                    <a:pt x="12736" y="10150"/>
                  </a:cubicBezTo>
                  <a:cubicBezTo>
                    <a:pt x="12250" y="10150"/>
                    <a:pt x="11733" y="10181"/>
                    <a:pt x="11216" y="10211"/>
                  </a:cubicBezTo>
                  <a:lnTo>
                    <a:pt x="8663" y="10211"/>
                  </a:lnTo>
                  <a:cubicBezTo>
                    <a:pt x="9484" y="9512"/>
                    <a:pt x="9909" y="8418"/>
                    <a:pt x="10304" y="7476"/>
                  </a:cubicBezTo>
                  <a:cubicBezTo>
                    <a:pt x="10912" y="6047"/>
                    <a:pt x="11520" y="4558"/>
                    <a:pt x="12797" y="3585"/>
                  </a:cubicBezTo>
                  <a:cubicBezTo>
                    <a:pt x="12870" y="3536"/>
                    <a:pt x="12825" y="3408"/>
                    <a:pt x="12741" y="3408"/>
                  </a:cubicBezTo>
                  <a:cubicBezTo>
                    <a:pt x="12721" y="3408"/>
                    <a:pt x="12699" y="3415"/>
                    <a:pt x="12675" y="3433"/>
                  </a:cubicBezTo>
                  <a:cubicBezTo>
                    <a:pt x="11672" y="4193"/>
                    <a:pt x="10912" y="5226"/>
                    <a:pt x="10426" y="6381"/>
                  </a:cubicBezTo>
                  <a:cubicBezTo>
                    <a:pt x="9788" y="7810"/>
                    <a:pt x="9301" y="9087"/>
                    <a:pt x="8207" y="10181"/>
                  </a:cubicBezTo>
                  <a:cubicBezTo>
                    <a:pt x="7295" y="10181"/>
                    <a:pt x="6414" y="10150"/>
                    <a:pt x="5502" y="10120"/>
                  </a:cubicBezTo>
                  <a:lnTo>
                    <a:pt x="5319" y="10120"/>
                  </a:lnTo>
                  <a:cubicBezTo>
                    <a:pt x="6870" y="8479"/>
                    <a:pt x="7204" y="6047"/>
                    <a:pt x="8784" y="4466"/>
                  </a:cubicBezTo>
                  <a:cubicBezTo>
                    <a:pt x="8831" y="4420"/>
                    <a:pt x="8788" y="4355"/>
                    <a:pt x="8752" y="4355"/>
                  </a:cubicBezTo>
                  <a:cubicBezTo>
                    <a:pt x="8741" y="4355"/>
                    <a:pt x="8731" y="4361"/>
                    <a:pt x="8724" y="4375"/>
                  </a:cubicBezTo>
                  <a:cubicBezTo>
                    <a:pt x="6961" y="5895"/>
                    <a:pt x="6626" y="8448"/>
                    <a:pt x="4924" y="10059"/>
                  </a:cubicBezTo>
                  <a:cubicBezTo>
                    <a:pt x="3724" y="9987"/>
                    <a:pt x="2447" y="9801"/>
                    <a:pt x="1230" y="9801"/>
                  </a:cubicBezTo>
                  <a:cubicBezTo>
                    <a:pt x="906" y="9801"/>
                    <a:pt x="587" y="9815"/>
                    <a:pt x="274" y="9846"/>
                  </a:cubicBezTo>
                  <a:cubicBezTo>
                    <a:pt x="30" y="9907"/>
                    <a:pt x="0" y="10211"/>
                    <a:pt x="243" y="10302"/>
                  </a:cubicBezTo>
                  <a:cubicBezTo>
                    <a:pt x="1672" y="10819"/>
                    <a:pt x="3374" y="10819"/>
                    <a:pt x="4894" y="10850"/>
                  </a:cubicBezTo>
                  <a:cubicBezTo>
                    <a:pt x="6566" y="12643"/>
                    <a:pt x="6930" y="15227"/>
                    <a:pt x="8997" y="16807"/>
                  </a:cubicBezTo>
                  <a:cubicBezTo>
                    <a:pt x="9011" y="16821"/>
                    <a:pt x="9027" y="16827"/>
                    <a:pt x="9042" y="16827"/>
                  </a:cubicBezTo>
                  <a:cubicBezTo>
                    <a:pt x="9092" y="16827"/>
                    <a:pt x="9135" y="16763"/>
                    <a:pt x="9088" y="16716"/>
                  </a:cubicBezTo>
                  <a:cubicBezTo>
                    <a:pt x="7234" y="15105"/>
                    <a:pt x="6839" y="12643"/>
                    <a:pt x="5289" y="10880"/>
                  </a:cubicBezTo>
                  <a:lnTo>
                    <a:pt x="5502" y="10880"/>
                  </a:lnTo>
                  <a:cubicBezTo>
                    <a:pt x="6383" y="10910"/>
                    <a:pt x="7295" y="10941"/>
                    <a:pt x="8177" y="10971"/>
                  </a:cubicBezTo>
                  <a:cubicBezTo>
                    <a:pt x="9362" y="12096"/>
                    <a:pt x="9939" y="13372"/>
                    <a:pt x="10760" y="14771"/>
                  </a:cubicBezTo>
                  <a:cubicBezTo>
                    <a:pt x="11398" y="15956"/>
                    <a:pt x="12371" y="16959"/>
                    <a:pt x="13587" y="17597"/>
                  </a:cubicBezTo>
                  <a:cubicBezTo>
                    <a:pt x="13607" y="17607"/>
                    <a:pt x="13625" y="17611"/>
                    <a:pt x="13643" y="17611"/>
                  </a:cubicBezTo>
                  <a:cubicBezTo>
                    <a:pt x="13732" y="17611"/>
                    <a:pt x="13780" y="17496"/>
                    <a:pt x="13678" y="17445"/>
                  </a:cubicBezTo>
                  <a:cubicBezTo>
                    <a:pt x="12128" y="16594"/>
                    <a:pt x="11277" y="15105"/>
                    <a:pt x="10517" y="13676"/>
                  </a:cubicBezTo>
                  <a:cubicBezTo>
                    <a:pt x="10031" y="12734"/>
                    <a:pt x="9514" y="11640"/>
                    <a:pt x="8663" y="10971"/>
                  </a:cubicBezTo>
                  <a:lnTo>
                    <a:pt x="11247" y="10971"/>
                  </a:lnTo>
                  <a:cubicBezTo>
                    <a:pt x="11733" y="10971"/>
                    <a:pt x="12250" y="10941"/>
                    <a:pt x="12766" y="10910"/>
                  </a:cubicBezTo>
                  <a:cubicBezTo>
                    <a:pt x="15107" y="12886"/>
                    <a:pt x="15289" y="16382"/>
                    <a:pt x="18086" y="18144"/>
                  </a:cubicBezTo>
                  <a:cubicBezTo>
                    <a:pt x="18103" y="18156"/>
                    <a:pt x="18120" y="18161"/>
                    <a:pt x="18137" y="18161"/>
                  </a:cubicBezTo>
                  <a:cubicBezTo>
                    <a:pt x="18205" y="18161"/>
                    <a:pt x="18251" y="18072"/>
                    <a:pt x="18177" y="18023"/>
                  </a:cubicBezTo>
                  <a:cubicBezTo>
                    <a:pt x="15623" y="16230"/>
                    <a:pt x="15380" y="12916"/>
                    <a:pt x="13222" y="10910"/>
                  </a:cubicBezTo>
                  <a:cubicBezTo>
                    <a:pt x="14377" y="10850"/>
                    <a:pt x="15563" y="10789"/>
                    <a:pt x="16718" y="10698"/>
                  </a:cubicBezTo>
                  <a:cubicBezTo>
                    <a:pt x="18511" y="11792"/>
                    <a:pt x="19271" y="13859"/>
                    <a:pt x="20426" y="15500"/>
                  </a:cubicBezTo>
                  <a:cubicBezTo>
                    <a:pt x="21490" y="17020"/>
                    <a:pt x="22797" y="18357"/>
                    <a:pt x="24681" y="19056"/>
                  </a:cubicBezTo>
                  <a:cubicBezTo>
                    <a:pt x="24695" y="19063"/>
                    <a:pt x="24708" y="19066"/>
                    <a:pt x="24721" y="19066"/>
                  </a:cubicBezTo>
                  <a:cubicBezTo>
                    <a:pt x="24821" y="19066"/>
                    <a:pt x="24881" y="18874"/>
                    <a:pt x="24773" y="18874"/>
                  </a:cubicBezTo>
                  <a:cubicBezTo>
                    <a:pt x="22523" y="17871"/>
                    <a:pt x="21095" y="16047"/>
                    <a:pt x="19940" y="14132"/>
                  </a:cubicBezTo>
                  <a:cubicBezTo>
                    <a:pt x="19180" y="12856"/>
                    <a:pt x="18450" y="11518"/>
                    <a:pt x="17234" y="10637"/>
                  </a:cubicBezTo>
                  <a:cubicBezTo>
                    <a:pt x="18541" y="10515"/>
                    <a:pt x="19818" y="10394"/>
                    <a:pt x="21125" y="10211"/>
                  </a:cubicBezTo>
                  <a:cubicBezTo>
                    <a:pt x="22554" y="11336"/>
                    <a:pt x="23557" y="12856"/>
                    <a:pt x="24955" y="14071"/>
                  </a:cubicBezTo>
                  <a:cubicBezTo>
                    <a:pt x="26171" y="15166"/>
                    <a:pt x="27630" y="15956"/>
                    <a:pt x="29241" y="16351"/>
                  </a:cubicBezTo>
                  <a:cubicBezTo>
                    <a:pt x="29251" y="16354"/>
                    <a:pt x="29260" y="16356"/>
                    <a:pt x="29268" y="16356"/>
                  </a:cubicBezTo>
                  <a:cubicBezTo>
                    <a:pt x="29337" y="16356"/>
                    <a:pt x="29352" y="16257"/>
                    <a:pt x="29271" y="16230"/>
                  </a:cubicBezTo>
                  <a:cubicBezTo>
                    <a:pt x="27417" y="15622"/>
                    <a:pt x="25715" y="14558"/>
                    <a:pt x="24377" y="13129"/>
                  </a:cubicBezTo>
                  <a:cubicBezTo>
                    <a:pt x="23435" y="12187"/>
                    <a:pt x="22645" y="10941"/>
                    <a:pt x="21551" y="10150"/>
                  </a:cubicBezTo>
                  <a:lnTo>
                    <a:pt x="22766" y="9968"/>
                  </a:lnTo>
                  <a:cubicBezTo>
                    <a:pt x="23253" y="9877"/>
                    <a:pt x="23739" y="9816"/>
                    <a:pt x="24225" y="9725"/>
                  </a:cubicBezTo>
                  <a:cubicBezTo>
                    <a:pt x="25016" y="10059"/>
                    <a:pt x="25624" y="11002"/>
                    <a:pt x="26201" y="11609"/>
                  </a:cubicBezTo>
                  <a:cubicBezTo>
                    <a:pt x="26748" y="12187"/>
                    <a:pt x="27387" y="12704"/>
                    <a:pt x="28086" y="13160"/>
                  </a:cubicBezTo>
                  <a:cubicBezTo>
                    <a:pt x="28094" y="13164"/>
                    <a:pt x="28102" y="13166"/>
                    <a:pt x="28110" y="13166"/>
                  </a:cubicBezTo>
                  <a:cubicBezTo>
                    <a:pt x="28161" y="13166"/>
                    <a:pt x="28199" y="13091"/>
                    <a:pt x="28147" y="13038"/>
                  </a:cubicBezTo>
                  <a:cubicBezTo>
                    <a:pt x="27265" y="12339"/>
                    <a:pt x="26475" y="11549"/>
                    <a:pt x="25745" y="10667"/>
                  </a:cubicBezTo>
                  <a:cubicBezTo>
                    <a:pt x="25441" y="10272"/>
                    <a:pt x="25107" y="9938"/>
                    <a:pt x="24712" y="9634"/>
                  </a:cubicBezTo>
                  <a:cubicBezTo>
                    <a:pt x="25745" y="9451"/>
                    <a:pt x="26779" y="9239"/>
                    <a:pt x="27782" y="9026"/>
                  </a:cubicBezTo>
                  <a:cubicBezTo>
                    <a:pt x="29302" y="11549"/>
                    <a:pt x="31764" y="13342"/>
                    <a:pt x="34621" y="14071"/>
                  </a:cubicBezTo>
                  <a:cubicBezTo>
                    <a:pt x="34632" y="14074"/>
                    <a:pt x="34642" y="14075"/>
                    <a:pt x="34651" y="14075"/>
                  </a:cubicBezTo>
                  <a:cubicBezTo>
                    <a:pt x="34747" y="14075"/>
                    <a:pt x="34765" y="13947"/>
                    <a:pt x="34682" y="13919"/>
                  </a:cubicBezTo>
                  <a:cubicBezTo>
                    <a:pt x="31976" y="13068"/>
                    <a:pt x="29666" y="11305"/>
                    <a:pt x="28147" y="8935"/>
                  </a:cubicBezTo>
                  <a:cubicBezTo>
                    <a:pt x="28906" y="8783"/>
                    <a:pt x="29666" y="8600"/>
                    <a:pt x="30426" y="8387"/>
                  </a:cubicBezTo>
                  <a:cubicBezTo>
                    <a:pt x="31095" y="9451"/>
                    <a:pt x="32493" y="10242"/>
                    <a:pt x="33587" y="10758"/>
                  </a:cubicBezTo>
                  <a:cubicBezTo>
                    <a:pt x="33604" y="10767"/>
                    <a:pt x="33621" y="10771"/>
                    <a:pt x="33636" y="10771"/>
                  </a:cubicBezTo>
                  <a:cubicBezTo>
                    <a:pt x="33731" y="10771"/>
                    <a:pt x="33787" y="10628"/>
                    <a:pt x="33709" y="10576"/>
                  </a:cubicBezTo>
                  <a:cubicBezTo>
                    <a:pt x="33010" y="10242"/>
                    <a:pt x="32372" y="9816"/>
                    <a:pt x="31794" y="9330"/>
                  </a:cubicBezTo>
                  <a:cubicBezTo>
                    <a:pt x="31429" y="9026"/>
                    <a:pt x="31095" y="8631"/>
                    <a:pt x="30761" y="8296"/>
                  </a:cubicBezTo>
                  <a:cubicBezTo>
                    <a:pt x="31855" y="8023"/>
                    <a:pt x="32949" y="7719"/>
                    <a:pt x="34043" y="7384"/>
                  </a:cubicBezTo>
                  <a:lnTo>
                    <a:pt x="34651" y="7202"/>
                  </a:lnTo>
                  <a:cubicBezTo>
                    <a:pt x="36019" y="8479"/>
                    <a:pt x="37721" y="9360"/>
                    <a:pt x="39545" y="9725"/>
                  </a:cubicBezTo>
                  <a:cubicBezTo>
                    <a:pt x="39636" y="9725"/>
                    <a:pt x="39636" y="9634"/>
                    <a:pt x="39575" y="9603"/>
                  </a:cubicBezTo>
                  <a:cubicBezTo>
                    <a:pt x="37873" y="9147"/>
                    <a:pt x="36293" y="8296"/>
                    <a:pt x="35016" y="7080"/>
                  </a:cubicBezTo>
                  <a:cubicBezTo>
                    <a:pt x="36080" y="6777"/>
                    <a:pt x="37144" y="6412"/>
                    <a:pt x="38208" y="6047"/>
                  </a:cubicBezTo>
                  <a:cubicBezTo>
                    <a:pt x="39423" y="6716"/>
                    <a:pt x="41065" y="6868"/>
                    <a:pt x="42463" y="6868"/>
                  </a:cubicBezTo>
                  <a:cubicBezTo>
                    <a:pt x="42524" y="6868"/>
                    <a:pt x="42554" y="6777"/>
                    <a:pt x="42463" y="6746"/>
                  </a:cubicBezTo>
                  <a:cubicBezTo>
                    <a:pt x="41703" y="6716"/>
                    <a:pt x="40913" y="6594"/>
                    <a:pt x="40153" y="6412"/>
                  </a:cubicBezTo>
                  <a:cubicBezTo>
                    <a:pt x="39636" y="6290"/>
                    <a:pt x="39150" y="6077"/>
                    <a:pt x="38633" y="5895"/>
                  </a:cubicBezTo>
                  <a:cubicBezTo>
                    <a:pt x="39758" y="5470"/>
                    <a:pt x="40882" y="5044"/>
                    <a:pt x="41946" y="4558"/>
                  </a:cubicBezTo>
                  <a:cubicBezTo>
                    <a:pt x="42433" y="4588"/>
                    <a:pt x="42919" y="4770"/>
                    <a:pt x="43405" y="4831"/>
                  </a:cubicBezTo>
                  <a:cubicBezTo>
                    <a:pt x="43591" y="4854"/>
                    <a:pt x="43781" y="4864"/>
                    <a:pt x="43974" y="4864"/>
                  </a:cubicBezTo>
                  <a:cubicBezTo>
                    <a:pt x="44286" y="4864"/>
                    <a:pt x="44606" y="4838"/>
                    <a:pt x="44925" y="4801"/>
                  </a:cubicBezTo>
                  <a:cubicBezTo>
                    <a:pt x="44986" y="4801"/>
                    <a:pt x="44986" y="4679"/>
                    <a:pt x="44925" y="4679"/>
                  </a:cubicBezTo>
                  <a:cubicBezTo>
                    <a:pt x="44821" y="4684"/>
                    <a:pt x="44716" y="4687"/>
                    <a:pt x="44612" y="4687"/>
                  </a:cubicBezTo>
                  <a:cubicBezTo>
                    <a:pt x="44108" y="4687"/>
                    <a:pt x="43605" y="4628"/>
                    <a:pt x="43101" y="4527"/>
                  </a:cubicBezTo>
                  <a:cubicBezTo>
                    <a:pt x="42888" y="4497"/>
                    <a:pt x="42645" y="4406"/>
                    <a:pt x="42433" y="4345"/>
                  </a:cubicBezTo>
                  <a:cubicBezTo>
                    <a:pt x="43162" y="4011"/>
                    <a:pt x="43892" y="3646"/>
                    <a:pt x="44591" y="3281"/>
                  </a:cubicBezTo>
                  <a:cubicBezTo>
                    <a:pt x="44727" y="3254"/>
                    <a:pt x="44642" y="3029"/>
                    <a:pt x="44535" y="3029"/>
                  </a:cubicBezTo>
                  <a:cubicBezTo>
                    <a:pt x="44524" y="3029"/>
                    <a:pt x="44512" y="3032"/>
                    <a:pt x="44499" y="3038"/>
                  </a:cubicBezTo>
                  <a:cubicBezTo>
                    <a:pt x="43740" y="3311"/>
                    <a:pt x="42980" y="3585"/>
                    <a:pt x="42250" y="3859"/>
                  </a:cubicBezTo>
                  <a:cubicBezTo>
                    <a:pt x="42372" y="3676"/>
                    <a:pt x="42493" y="3463"/>
                    <a:pt x="42645" y="3251"/>
                  </a:cubicBezTo>
                  <a:cubicBezTo>
                    <a:pt x="42980" y="2734"/>
                    <a:pt x="43344" y="2248"/>
                    <a:pt x="43800" y="1822"/>
                  </a:cubicBezTo>
                  <a:cubicBezTo>
                    <a:pt x="43847" y="1775"/>
                    <a:pt x="43822" y="1711"/>
                    <a:pt x="43780" y="1711"/>
                  </a:cubicBezTo>
                  <a:cubicBezTo>
                    <a:pt x="43768" y="1711"/>
                    <a:pt x="43754" y="1717"/>
                    <a:pt x="43740" y="1731"/>
                  </a:cubicBezTo>
                  <a:cubicBezTo>
                    <a:pt x="43344" y="2065"/>
                    <a:pt x="42980" y="2400"/>
                    <a:pt x="42676" y="2825"/>
                  </a:cubicBezTo>
                  <a:cubicBezTo>
                    <a:pt x="42402" y="3251"/>
                    <a:pt x="42068" y="3646"/>
                    <a:pt x="41764" y="4041"/>
                  </a:cubicBezTo>
                  <a:cubicBezTo>
                    <a:pt x="40639" y="4436"/>
                    <a:pt x="39545" y="4862"/>
                    <a:pt x="38420" y="5257"/>
                  </a:cubicBezTo>
                  <a:cubicBezTo>
                    <a:pt x="38724" y="4801"/>
                    <a:pt x="38967" y="4314"/>
                    <a:pt x="39302" y="3859"/>
                  </a:cubicBezTo>
                  <a:cubicBezTo>
                    <a:pt x="39727" y="3220"/>
                    <a:pt x="40244" y="2612"/>
                    <a:pt x="40761" y="2035"/>
                  </a:cubicBezTo>
                  <a:cubicBezTo>
                    <a:pt x="40804" y="1992"/>
                    <a:pt x="40771" y="1949"/>
                    <a:pt x="40726" y="1949"/>
                  </a:cubicBezTo>
                  <a:cubicBezTo>
                    <a:pt x="40708" y="1949"/>
                    <a:pt x="40687" y="1956"/>
                    <a:pt x="40670" y="1974"/>
                  </a:cubicBezTo>
                  <a:cubicBezTo>
                    <a:pt x="39697" y="2916"/>
                    <a:pt x="38603" y="4102"/>
                    <a:pt x="38025" y="5409"/>
                  </a:cubicBezTo>
                  <a:cubicBezTo>
                    <a:pt x="36961" y="5773"/>
                    <a:pt x="35897" y="6138"/>
                    <a:pt x="34834" y="6473"/>
                  </a:cubicBezTo>
                  <a:cubicBezTo>
                    <a:pt x="35290" y="4770"/>
                    <a:pt x="36019" y="3159"/>
                    <a:pt x="37022" y="1700"/>
                  </a:cubicBezTo>
                  <a:cubicBezTo>
                    <a:pt x="37065" y="1657"/>
                    <a:pt x="37032" y="1614"/>
                    <a:pt x="36988" y="1614"/>
                  </a:cubicBezTo>
                  <a:cubicBezTo>
                    <a:pt x="36969" y="1614"/>
                    <a:pt x="36949" y="1622"/>
                    <a:pt x="36931" y="1640"/>
                  </a:cubicBezTo>
                  <a:cubicBezTo>
                    <a:pt x="35806" y="3099"/>
                    <a:pt x="34955" y="4770"/>
                    <a:pt x="34499" y="6564"/>
                  </a:cubicBezTo>
                  <a:lnTo>
                    <a:pt x="33891" y="6746"/>
                  </a:lnTo>
                  <a:cubicBezTo>
                    <a:pt x="32797" y="7080"/>
                    <a:pt x="31703" y="7354"/>
                    <a:pt x="30609" y="7628"/>
                  </a:cubicBezTo>
                  <a:cubicBezTo>
                    <a:pt x="30761" y="7172"/>
                    <a:pt x="30882" y="6685"/>
                    <a:pt x="31065" y="6260"/>
                  </a:cubicBezTo>
                  <a:cubicBezTo>
                    <a:pt x="31308" y="5530"/>
                    <a:pt x="31642" y="4862"/>
                    <a:pt x="32037" y="4193"/>
                  </a:cubicBezTo>
                  <a:cubicBezTo>
                    <a:pt x="32078" y="4112"/>
                    <a:pt x="32010" y="4044"/>
                    <a:pt x="31943" y="4044"/>
                  </a:cubicBezTo>
                  <a:cubicBezTo>
                    <a:pt x="31909" y="4044"/>
                    <a:pt x="31875" y="4061"/>
                    <a:pt x="31855" y="4102"/>
                  </a:cubicBezTo>
                  <a:cubicBezTo>
                    <a:pt x="31216" y="5105"/>
                    <a:pt x="30396" y="6473"/>
                    <a:pt x="30274" y="7719"/>
                  </a:cubicBezTo>
                  <a:cubicBezTo>
                    <a:pt x="29514" y="7901"/>
                    <a:pt x="28754" y="8084"/>
                    <a:pt x="28025" y="8236"/>
                  </a:cubicBezTo>
                  <a:cubicBezTo>
                    <a:pt x="28450" y="5530"/>
                    <a:pt x="29545" y="2977"/>
                    <a:pt x="31247" y="819"/>
                  </a:cubicBezTo>
                  <a:cubicBezTo>
                    <a:pt x="31292" y="751"/>
                    <a:pt x="31235" y="665"/>
                    <a:pt x="31178" y="665"/>
                  </a:cubicBezTo>
                  <a:cubicBezTo>
                    <a:pt x="31159" y="665"/>
                    <a:pt x="31141" y="675"/>
                    <a:pt x="31125" y="697"/>
                  </a:cubicBezTo>
                  <a:cubicBezTo>
                    <a:pt x="29241" y="2825"/>
                    <a:pt x="28025" y="5500"/>
                    <a:pt x="27660" y="8327"/>
                  </a:cubicBezTo>
                  <a:cubicBezTo>
                    <a:pt x="26657" y="8539"/>
                    <a:pt x="25624" y="8722"/>
                    <a:pt x="24590" y="8904"/>
                  </a:cubicBezTo>
                  <a:cubicBezTo>
                    <a:pt x="24864" y="8509"/>
                    <a:pt x="25046" y="8053"/>
                    <a:pt x="25198" y="7597"/>
                  </a:cubicBezTo>
                  <a:cubicBezTo>
                    <a:pt x="25532" y="6503"/>
                    <a:pt x="25928" y="5470"/>
                    <a:pt x="26414" y="4466"/>
                  </a:cubicBezTo>
                  <a:cubicBezTo>
                    <a:pt x="26435" y="4423"/>
                    <a:pt x="26396" y="4380"/>
                    <a:pt x="26361" y="4380"/>
                  </a:cubicBezTo>
                  <a:cubicBezTo>
                    <a:pt x="26346" y="4380"/>
                    <a:pt x="26332" y="4388"/>
                    <a:pt x="26323" y="4406"/>
                  </a:cubicBezTo>
                  <a:cubicBezTo>
                    <a:pt x="25897" y="5074"/>
                    <a:pt x="25532" y="5804"/>
                    <a:pt x="25259" y="6564"/>
                  </a:cubicBezTo>
                  <a:cubicBezTo>
                    <a:pt x="24955" y="7324"/>
                    <a:pt x="24742" y="8418"/>
                    <a:pt x="24104" y="8995"/>
                  </a:cubicBezTo>
                  <a:cubicBezTo>
                    <a:pt x="23648" y="9087"/>
                    <a:pt x="23162" y="9147"/>
                    <a:pt x="22675" y="9239"/>
                  </a:cubicBezTo>
                  <a:lnTo>
                    <a:pt x="21459" y="9391"/>
                  </a:lnTo>
                  <a:cubicBezTo>
                    <a:pt x="22280" y="8327"/>
                    <a:pt x="22615" y="6929"/>
                    <a:pt x="23162" y="5713"/>
                  </a:cubicBezTo>
                  <a:cubicBezTo>
                    <a:pt x="23830" y="4011"/>
                    <a:pt x="24864" y="2430"/>
                    <a:pt x="26140" y="1123"/>
                  </a:cubicBezTo>
                  <a:cubicBezTo>
                    <a:pt x="26187" y="1076"/>
                    <a:pt x="26144" y="1012"/>
                    <a:pt x="26094" y="1012"/>
                  </a:cubicBezTo>
                  <a:cubicBezTo>
                    <a:pt x="26079" y="1012"/>
                    <a:pt x="26063" y="1018"/>
                    <a:pt x="26049" y="1032"/>
                  </a:cubicBezTo>
                  <a:cubicBezTo>
                    <a:pt x="24925" y="2035"/>
                    <a:pt x="24013" y="3281"/>
                    <a:pt x="23344" y="4649"/>
                  </a:cubicBezTo>
                  <a:cubicBezTo>
                    <a:pt x="22554" y="6229"/>
                    <a:pt x="22098" y="7992"/>
                    <a:pt x="21034" y="9451"/>
                  </a:cubicBezTo>
                  <a:cubicBezTo>
                    <a:pt x="19757" y="9634"/>
                    <a:pt x="18481" y="9786"/>
                    <a:pt x="17174" y="9877"/>
                  </a:cubicBezTo>
                  <a:cubicBezTo>
                    <a:pt x="18177" y="8813"/>
                    <a:pt x="18541" y="7354"/>
                    <a:pt x="18937" y="5956"/>
                  </a:cubicBezTo>
                  <a:cubicBezTo>
                    <a:pt x="19514" y="3859"/>
                    <a:pt x="20244" y="1761"/>
                    <a:pt x="21703" y="150"/>
                  </a:cubicBezTo>
                  <a:cubicBezTo>
                    <a:pt x="21774" y="103"/>
                    <a:pt x="21716" y="0"/>
                    <a:pt x="216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 name="Google Shape;1127;p39"/>
          <p:cNvSpPr/>
          <p:nvPr/>
        </p:nvSpPr>
        <p:spPr>
          <a:xfrm>
            <a:off x="8349078" y="1400096"/>
            <a:ext cx="755906" cy="304866"/>
          </a:xfrm>
          <a:custGeom>
            <a:avLst/>
            <a:gdLst/>
            <a:ahLst/>
            <a:cxnLst/>
            <a:rect l="l" t="t" r="r" b="b"/>
            <a:pathLst>
              <a:path w="27661" h="11156" extrusionOk="0">
                <a:moveTo>
                  <a:pt x="15411" y="0"/>
                </a:moveTo>
                <a:cubicBezTo>
                  <a:pt x="14256" y="0"/>
                  <a:pt x="13192" y="790"/>
                  <a:pt x="12463" y="2037"/>
                </a:cubicBezTo>
                <a:cubicBezTo>
                  <a:pt x="11916" y="1763"/>
                  <a:pt x="11308" y="1641"/>
                  <a:pt x="10730" y="1611"/>
                </a:cubicBezTo>
                <a:cubicBezTo>
                  <a:pt x="8663" y="1611"/>
                  <a:pt x="6900" y="3313"/>
                  <a:pt x="6171" y="5684"/>
                </a:cubicBezTo>
                <a:cubicBezTo>
                  <a:pt x="5654" y="5471"/>
                  <a:pt x="5107" y="5350"/>
                  <a:pt x="4560" y="5350"/>
                </a:cubicBezTo>
                <a:cubicBezTo>
                  <a:pt x="3375" y="5380"/>
                  <a:pt x="2219" y="5897"/>
                  <a:pt x="1429" y="6839"/>
                </a:cubicBezTo>
                <a:cubicBezTo>
                  <a:pt x="1" y="8420"/>
                  <a:pt x="1064" y="11155"/>
                  <a:pt x="3101" y="11155"/>
                </a:cubicBezTo>
                <a:lnTo>
                  <a:pt x="24408" y="11155"/>
                </a:lnTo>
                <a:cubicBezTo>
                  <a:pt x="27144" y="11155"/>
                  <a:pt x="27661" y="6809"/>
                  <a:pt x="25016" y="6140"/>
                </a:cubicBezTo>
                <a:cubicBezTo>
                  <a:pt x="24834" y="6110"/>
                  <a:pt x="24652" y="6079"/>
                  <a:pt x="24469" y="6049"/>
                </a:cubicBezTo>
                <a:cubicBezTo>
                  <a:pt x="23952" y="3374"/>
                  <a:pt x="22402" y="1398"/>
                  <a:pt x="20548" y="1398"/>
                </a:cubicBezTo>
                <a:cubicBezTo>
                  <a:pt x="19788" y="1398"/>
                  <a:pt x="19059" y="1733"/>
                  <a:pt x="18512" y="2280"/>
                </a:cubicBezTo>
                <a:cubicBezTo>
                  <a:pt x="17752" y="882"/>
                  <a:pt x="16657" y="0"/>
                  <a:pt x="15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5354056" y="698094"/>
            <a:ext cx="830002" cy="304885"/>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 name="Google Shape;1129;p39"/>
          <p:cNvSpPr/>
          <p:nvPr/>
        </p:nvSpPr>
        <p:spPr>
          <a:xfrm>
            <a:off x="2379806" y="4233171"/>
            <a:ext cx="1196432" cy="43969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12" name="Picture 11">
            <a:extLst>
              <a:ext uri="{FF2B5EF4-FFF2-40B4-BE49-F238E27FC236}">
                <a16:creationId xmlns:a16="http://schemas.microsoft.com/office/drawing/2014/main" id="{5C965250-CAD2-42B4-BAF5-EE4CF2775555}"/>
              </a:ext>
            </a:extLst>
          </p:cNvPr>
          <p:cNvPicPr>
            <a:picLocks noChangeAspect="1"/>
          </p:cNvPicPr>
          <p:nvPr/>
        </p:nvPicPr>
        <p:blipFill>
          <a:blip r:embed="rId3"/>
          <a:stretch>
            <a:fillRect/>
          </a:stretch>
        </p:blipFill>
        <p:spPr>
          <a:xfrm>
            <a:off x="5655945" y="2427961"/>
            <a:ext cx="3321954" cy="18640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959369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41"/>
          <p:cNvSpPr txBox="1">
            <a:spLocks noGrp="1"/>
          </p:cNvSpPr>
          <p:nvPr>
            <p:ph type="title"/>
          </p:nvPr>
        </p:nvSpPr>
        <p:spPr>
          <a:xfrm>
            <a:off x="2001464" y="142841"/>
            <a:ext cx="5385174"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dk2"/>
                </a:solidFill>
              </a:rPr>
              <a:t>INDIA’S ROLE AND RESPONSIBILITY  ON CLIMATE CHANGE DIPLOMACT</a:t>
            </a:r>
            <a:endParaRPr dirty="0">
              <a:solidFill>
                <a:schemeClr val="dk2"/>
              </a:solidFill>
            </a:endParaRPr>
          </a:p>
        </p:txBody>
      </p:sp>
      <p:sp>
        <p:nvSpPr>
          <p:cNvPr id="1141" name="Google Shape;1141;p41"/>
          <p:cNvSpPr txBox="1">
            <a:spLocks noGrp="1"/>
          </p:cNvSpPr>
          <p:nvPr>
            <p:ph type="subTitle" idx="1"/>
          </p:nvPr>
        </p:nvSpPr>
        <p:spPr>
          <a:xfrm>
            <a:off x="1152017" y="2129359"/>
            <a:ext cx="6778088" cy="1783993"/>
          </a:xfrm>
          <a:prstGeom prst="rect">
            <a:avLst/>
          </a:prstGeom>
        </p:spPr>
        <p:txBody>
          <a:bodyPr spcFirstLastPara="1" wrap="square" lIns="91425" tIns="91425" rIns="91425" bIns="91425" anchor="ctr" anchorCtr="0">
            <a:noAutofit/>
          </a:bodyPr>
          <a:lstStyle/>
          <a:p>
            <a:pPr algn="just">
              <a:spcAft>
                <a:spcPts val="1500"/>
              </a:spcAft>
            </a:pPr>
            <a:r>
              <a:rPr lang="en-IN" sz="1600" dirty="0">
                <a:solidFill>
                  <a:srgbClr val="474747"/>
                </a:solidFill>
                <a:effectLst/>
                <a:latin typeface="Roboto" panose="02000000000000000000" pitchFamily="2" charset="0"/>
                <a:ea typeface="Times New Roman" panose="02020603050405020304" pitchFamily="18" charset="0"/>
              </a:rPr>
              <a:t>India is a large economy, market, has the second largest population and it can play an important role in being part of these positive </a:t>
            </a:r>
            <a:r>
              <a:rPr lang="en-IN" sz="1600" dirty="0" err="1">
                <a:solidFill>
                  <a:srgbClr val="474747"/>
                </a:solidFill>
                <a:effectLst/>
                <a:latin typeface="Roboto" panose="02000000000000000000" pitchFamily="2" charset="0"/>
                <a:ea typeface="Times New Roman" panose="02020603050405020304" pitchFamily="18" charset="0"/>
              </a:rPr>
              <a:t>spillover</a:t>
            </a:r>
            <a:r>
              <a:rPr lang="en-IN" sz="1600" dirty="0">
                <a:solidFill>
                  <a:srgbClr val="474747"/>
                </a:solidFill>
                <a:effectLst/>
                <a:latin typeface="Roboto" panose="02000000000000000000" pitchFamily="2" charset="0"/>
                <a:ea typeface="Times New Roman" panose="02020603050405020304" pitchFamily="18" charset="0"/>
              </a:rPr>
              <a:t> effects.</a:t>
            </a:r>
            <a:endParaRPr lang="en-IN" sz="1600" dirty="0">
              <a:effectLst/>
              <a:latin typeface="Times New Roman" panose="02020603050405020304" pitchFamily="18" charset="0"/>
              <a:ea typeface="Times New Roman" panose="02020603050405020304" pitchFamily="18" charset="0"/>
            </a:endParaRPr>
          </a:p>
          <a:p>
            <a:pPr marL="342900" marR="95250" lvl="0" indent="-342900" algn="just">
              <a:lnSpc>
                <a:spcPct val="107000"/>
              </a:lnSpc>
              <a:spcAft>
                <a:spcPts val="750"/>
              </a:spcAft>
              <a:buSzPts val="1000"/>
              <a:buFont typeface="Wingdings" panose="05000000000000000000" pitchFamily="2" charset="2"/>
              <a:buChar char=""/>
              <a:tabLst>
                <a:tab pos="457200" algn="l"/>
              </a:tabLst>
            </a:pPr>
            <a:r>
              <a:rPr lang="en-IN" sz="1600" dirty="0">
                <a:solidFill>
                  <a:srgbClr val="474747"/>
                </a:solidFill>
                <a:effectLst/>
                <a:latin typeface="Roboto" panose="02000000000000000000" pitchFamily="2" charset="0"/>
                <a:ea typeface="Calibri" panose="020F0502020204030204" pitchFamily="34" charset="0"/>
                <a:cs typeface="Times New Roman" panose="02020603050405020304" pitchFamily="18" charset="0"/>
              </a:rPr>
              <a:t>India needs to move climate change, global warming to the top of its foreign policy agenda. It is in this way that India can draw benefits from its own climate actions.</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95250" lvl="0" indent="-342900" algn="just">
              <a:lnSpc>
                <a:spcPct val="107000"/>
              </a:lnSpc>
              <a:spcAft>
                <a:spcPts val="750"/>
              </a:spcAft>
              <a:buSzPts val="1000"/>
              <a:buFont typeface="Wingdings" panose="05000000000000000000" pitchFamily="2" charset="2"/>
              <a:buChar char=""/>
              <a:tabLst>
                <a:tab pos="457200" algn="l"/>
              </a:tabLst>
            </a:pPr>
            <a:r>
              <a:rPr lang="en-IN" sz="1600" dirty="0">
                <a:solidFill>
                  <a:srgbClr val="474747"/>
                </a:solidFill>
                <a:effectLst/>
                <a:latin typeface="Roboto" panose="02000000000000000000" pitchFamily="2" charset="0"/>
                <a:ea typeface="Calibri" panose="020F0502020204030204" pitchFamily="34" charset="0"/>
                <a:cs typeface="Times New Roman" panose="02020603050405020304" pitchFamily="18" charset="0"/>
              </a:rPr>
              <a:t>India’s stance on climate diplomacy has evolved from highlighting the issue of environmental colonialism in the 1990s through the principle of </a:t>
            </a:r>
            <a:r>
              <a:rPr lang="en-IN" sz="1600" b="1" dirty="0">
                <a:solidFill>
                  <a:srgbClr val="474747"/>
                </a:solidFill>
                <a:effectLst/>
                <a:latin typeface="Roboto" panose="02000000000000000000" pitchFamily="2" charset="0"/>
                <a:ea typeface="Calibri" panose="020F0502020204030204" pitchFamily="34" charset="0"/>
                <a:cs typeface="Times New Roman" panose="02020603050405020304" pitchFamily="18" charset="0"/>
              </a:rPr>
              <a:t>“common but differentiated responsibilities” (CBDR)</a:t>
            </a:r>
            <a:r>
              <a:rPr lang="en-IN" sz="1600" dirty="0">
                <a:solidFill>
                  <a:srgbClr val="474747"/>
                </a:solidFill>
                <a:effectLst/>
                <a:latin typeface="Roboto" panose="02000000000000000000" pitchFamily="2" charset="0"/>
                <a:ea typeface="Calibri" panose="020F0502020204030204" pitchFamily="34" charset="0"/>
                <a:cs typeface="Times New Roman" panose="02020603050405020304" pitchFamily="18" charset="0"/>
              </a:rPr>
              <a:t> to pushing for the establishment of an institution like </a:t>
            </a:r>
            <a:r>
              <a:rPr lang="en-IN" sz="1600" b="1" dirty="0">
                <a:solidFill>
                  <a:srgbClr val="474747"/>
                </a:solidFill>
                <a:effectLst/>
                <a:latin typeface="Roboto" panose="02000000000000000000" pitchFamily="2" charset="0"/>
                <a:ea typeface="Calibri" panose="020F0502020204030204" pitchFamily="34" charset="0"/>
                <a:cs typeface="Times New Roman" panose="02020603050405020304" pitchFamily="18" charset="0"/>
              </a:rPr>
              <a:t>International Solar Alliance</a:t>
            </a:r>
            <a:r>
              <a:rPr lang="en-IN" sz="1600" dirty="0">
                <a:solidFill>
                  <a:srgbClr val="474747"/>
                </a:solidFill>
                <a:effectLst/>
                <a:latin typeface="Roboto" panose="02000000000000000000" pitchFamily="2" charset="0"/>
                <a:ea typeface="Calibri" panose="020F0502020204030204" pitchFamily="34" charset="0"/>
                <a:cs typeface="Times New Roman" panose="02020603050405020304" pitchFamily="18" charset="0"/>
              </a:rPr>
              <a:t> in 2015.</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gn="just">
              <a:buFont typeface="Wingdings" panose="05000000000000000000" pitchFamily="2" charset="2"/>
              <a:buChar char="ü"/>
            </a:pPr>
            <a:endParaRPr lang="en-IN" sz="1600" dirty="0">
              <a:effectLst/>
              <a:latin typeface="Times New Roman" panose="02020603050405020304" pitchFamily="18" charset="0"/>
              <a:ea typeface="Times New Roman" panose="02020603050405020304" pitchFamily="18" charset="0"/>
            </a:endParaRPr>
          </a:p>
          <a:p>
            <a:pPr algn="just">
              <a:buFont typeface="Wingdings" panose="05000000000000000000" pitchFamily="2" charset="2"/>
              <a:buChar char="ü"/>
            </a:pPr>
            <a:r>
              <a:rPr lang="en-IN" sz="1600" dirty="0">
                <a:solidFill>
                  <a:srgbClr val="000000"/>
                </a:solidFill>
                <a:effectLst/>
                <a:latin typeface="RobotoCondensed-Regular"/>
                <a:ea typeface="Times New Roman" panose="02020603050405020304" pitchFamily="18" charset="0"/>
              </a:rPr>
              <a:t>     </a:t>
            </a:r>
            <a:endParaRPr lang="en-IN" sz="1600" dirty="0"/>
          </a:p>
        </p:txBody>
      </p:sp>
      <p:grpSp>
        <p:nvGrpSpPr>
          <p:cNvPr id="1142" name="Google Shape;1142;p41"/>
          <p:cNvGrpSpPr/>
          <p:nvPr/>
        </p:nvGrpSpPr>
        <p:grpSpPr>
          <a:xfrm>
            <a:off x="-592906" y="3970667"/>
            <a:ext cx="1917395" cy="1411269"/>
            <a:chOff x="12584275" y="1481900"/>
            <a:chExt cx="3443100" cy="2634625"/>
          </a:xfrm>
        </p:grpSpPr>
        <p:sp>
          <p:nvSpPr>
            <p:cNvPr id="1143" name="Google Shape;1143;p41"/>
            <p:cNvSpPr/>
            <p:nvPr/>
          </p:nvSpPr>
          <p:spPr>
            <a:xfrm>
              <a:off x="14918000" y="1614875"/>
              <a:ext cx="833525" cy="878075"/>
            </a:xfrm>
            <a:custGeom>
              <a:avLst/>
              <a:gdLst/>
              <a:ahLst/>
              <a:cxnLst/>
              <a:rect l="l" t="t" r="r" b="b"/>
              <a:pathLst>
                <a:path w="33341" h="35123" extrusionOk="0">
                  <a:moveTo>
                    <a:pt x="20483" y="22131"/>
                  </a:moveTo>
                  <a:cubicBezTo>
                    <a:pt x="20483" y="22132"/>
                    <a:pt x="20483" y="22133"/>
                    <a:pt x="20483" y="22134"/>
                  </a:cubicBezTo>
                  <a:lnTo>
                    <a:pt x="20483" y="22134"/>
                  </a:lnTo>
                  <a:cubicBezTo>
                    <a:pt x="20484" y="22133"/>
                    <a:pt x="20484" y="22132"/>
                    <a:pt x="20483" y="22131"/>
                  </a:cubicBezTo>
                  <a:close/>
                  <a:moveTo>
                    <a:pt x="15863" y="27724"/>
                  </a:moveTo>
                  <a:lnTo>
                    <a:pt x="15863" y="27724"/>
                  </a:lnTo>
                  <a:cubicBezTo>
                    <a:pt x="15863" y="27725"/>
                    <a:pt x="15863" y="27726"/>
                    <a:pt x="15863" y="27727"/>
                  </a:cubicBezTo>
                  <a:lnTo>
                    <a:pt x="15863" y="27727"/>
                  </a:lnTo>
                  <a:cubicBezTo>
                    <a:pt x="15863" y="27726"/>
                    <a:pt x="15864" y="27725"/>
                    <a:pt x="15863" y="27724"/>
                  </a:cubicBezTo>
                  <a:close/>
                  <a:moveTo>
                    <a:pt x="22390" y="1"/>
                  </a:moveTo>
                  <a:cubicBezTo>
                    <a:pt x="22176" y="1"/>
                    <a:pt x="18347" y="2625"/>
                    <a:pt x="17839" y="6629"/>
                  </a:cubicBezTo>
                  <a:cubicBezTo>
                    <a:pt x="17626" y="8666"/>
                    <a:pt x="17535" y="10702"/>
                    <a:pt x="17596" y="12709"/>
                  </a:cubicBezTo>
                  <a:lnTo>
                    <a:pt x="17596" y="13438"/>
                  </a:lnTo>
                  <a:lnTo>
                    <a:pt x="17596" y="13712"/>
                  </a:lnTo>
                  <a:cubicBezTo>
                    <a:pt x="16653" y="14593"/>
                    <a:pt x="15742" y="15535"/>
                    <a:pt x="14830" y="16478"/>
                  </a:cubicBezTo>
                  <a:cubicBezTo>
                    <a:pt x="14343" y="16994"/>
                    <a:pt x="13857" y="17541"/>
                    <a:pt x="13371" y="18058"/>
                  </a:cubicBezTo>
                  <a:cubicBezTo>
                    <a:pt x="14374" y="16478"/>
                    <a:pt x="14921" y="14684"/>
                    <a:pt x="15012" y="12830"/>
                  </a:cubicBezTo>
                  <a:cubicBezTo>
                    <a:pt x="15103" y="8836"/>
                    <a:pt x="15194" y="5474"/>
                    <a:pt x="15314" y="5474"/>
                  </a:cubicBezTo>
                  <a:cubicBezTo>
                    <a:pt x="15315" y="5474"/>
                    <a:pt x="15315" y="5474"/>
                    <a:pt x="15316" y="5474"/>
                  </a:cubicBezTo>
                  <a:cubicBezTo>
                    <a:pt x="15315" y="5474"/>
                    <a:pt x="15313" y="5473"/>
                    <a:pt x="15311" y="5473"/>
                  </a:cubicBezTo>
                  <a:cubicBezTo>
                    <a:pt x="15123" y="5473"/>
                    <a:pt x="11577" y="8464"/>
                    <a:pt x="11547" y="12526"/>
                  </a:cubicBezTo>
                  <a:cubicBezTo>
                    <a:pt x="11547" y="14593"/>
                    <a:pt x="11669" y="16630"/>
                    <a:pt x="11972" y="18666"/>
                  </a:cubicBezTo>
                  <a:cubicBezTo>
                    <a:pt x="12003" y="18940"/>
                    <a:pt x="12033" y="19183"/>
                    <a:pt x="12033" y="19365"/>
                  </a:cubicBezTo>
                  <a:lnTo>
                    <a:pt x="12064" y="19578"/>
                  </a:lnTo>
                  <a:lnTo>
                    <a:pt x="12064" y="19608"/>
                  </a:lnTo>
                  <a:cubicBezTo>
                    <a:pt x="10696" y="21250"/>
                    <a:pt x="9389" y="22921"/>
                    <a:pt x="8173" y="24624"/>
                  </a:cubicBezTo>
                  <a:cubicBezTo>
                    <a:pt x="8933" y="22982"/>
                    <a:pt x="9267" y="21128"/>
                    <a:pt x="9146" y="19304"/>
                  </a:cubicBezTo>
                  <a:cubicBezTo>
                    <a:pt x="8781" y="15323"/>
                    <a:pt x="8477" y="11949"/>
                    <a:pt x="8599" y="11949"/>
                  </a:cubicBezTo>
                  <a:cubicBezTo>
                    <a:pt x="8598" y="11948"/>
                    <a:pt x="8597" y="11948"/>
                    <a:pt x="8597" y="11948"/>
                  </a:cubicBezTo>
                  <a:cubicBezTo>
                    <a:pt x="8448" y="11948"/>
                    <a:pt x="5257" y="15310"/>
                    <a:pt x="5681" y="19396"/>
                  </a:cubicBezTo>
                  <a:cubicBezTo>
                    <a:pt x="5893" y="21432"/>
                    <a:pt x="6258" y="23469"/>
                    <a:pt x="6775" y="25444"/>
                  </a:cubicBezTo>
                  <a:cubicBezTo>
                    <a:pt x="6836" y="25748"/>
                    <a:pt x="6896" y="25991"/>
                    <a:pt x="6927" y="26174"/>
                  </a:cubicBezTo>
                  <a:lnTo>
                    <a:pt x="6988" y="26356"/>
                  </a:lnTo>
                  <a:cubicBezTo>
                    <a:pt x="6653" y="26812"/>
                    <a:pt x="6349" y="27298"/>
                    <a:pt x="6045" y="27785"/>
                  </a:cubicBezTo>
                  <a:cubicBezTo>
                    <a:pt x="5377" y="28879"/>
                    <a:pt x="4708" y="30004"/>
                    <a:pt x="4070" y="31159"/>
                  </a:cubicBezTo>
                  <a:lnTo>
                    <a:pt x="3918" y="31402"/>
                  </a:lnTo>
                  <a:cubicBezTo>
                    <a:pt x="4495" y="29700"/>
                    <a:pt x="4617" y="27846"/>
                    <a:pt x="4282" y="26052"/>
                  </a:cubicBezTo>
                  <a:cubicBezTo>
                    <a:pt x="3492" y="22131"/>
                    <a:pt x="2823" y="18788"/>
                    <a:pt x="2945" y="18757"/>
                  </a:cubicBezTo>
                  <a:cubicBezTo>
                    <a:pt x="2944" y="18757"/>
                    <a:pt x="2944" y="18757"/>
                    <a:pt x="2943" y="18757"/>
                  </a:cubicBezTo>
                  <a:cubicBezTo>
                    <a:pt x="2801" y="18757"/>
                    <a:pt x="0" y="22482"/>
                    <a:pt x="848" y="26508"/>
                  </a:cubicBezTo>
                  <a:cubicBezTo>
                    <a:pt x="1304" y="28545"/>
                    <a:pt x="1881" y="30520"/>
                    <a:pt x="2641" y="32466"/>
                  </a:cubicBezTo>
                  <a:cubicBezTo>
                    <a:pt x="2763" y="32861"/>
                    <a:pt x="2854" y="33134"/>
                    <a:pt x="2915" y="33317"/>
                  </a:cubicBezTo>
                  <a:cubicBezTo>
                    <a:pt x="2641" y="33833"/>
                    <a:pt x="2428" y="34350"/>
                    <a:pt x="2215" y="34897"/>
                  </a:cubicBezTo>
                  <a:cubicBezTo>
                    <a:pt x="2156" y="35016"/>
                    <a:pt x="2265" y="35123"/>
                    <a:pt x="2373" y="35123"/>
                  </a:cubicBezTo>
                  <a:cubicBezTo>
                    <a:pt x="2431" y="35123"/>
                    <a:pt x="2488" y="35093"/>
                    <a:pt x="2519" y="35019"/>
                  </a:cubicBezTo>
                  <a:cubicBezTo>
                    <a:pt x="2823" y="34533"/>
                    <a:pt x="3097" y="34016"/>
                    <a:pt x="3340" y="33499"/>
                  </a:cubicBezTo>
                  <a:lnTo>
                    <a:pt x="3492" y="33469"/>
                  </a:lnTo>
                  <a:cubicBezTo>
                    <a:pt x="3674" y="33408"/>
                    <a:pt x="3918" y="33317"/>
                    <a:pt x="4191" y="33226"/>
                  </a:cubicBezTo>
                  <a:cubicBezTo>
                    <a:pt x="5468" y="32891"/>
                    <a:pt x="7656" y="32344"/>
                    <a:pt x="10088" y="31767"/>
                  </a:cubicBezTo>
                  <a:cubicBezTo>
                    <a:pt x="13827" y="30832"/>
                    <a:pt x="15831" y="27892"/>
                    <a:pt x="15863" y="27727"/>
                  </a:cubicBezTo>
                  <a:lnTo>
                    <a:pt x="15863" y="27727"/>
                  </a:lnTo>
                  <a:cubicBezTo>
                    <a:pt x="15813" y="27817"/>
                    <a:pt x="12623" y="27887"/>
                    <a:pt x="8781" y="28788"/>
                  </a:cubicBezTo>
                  <a:cubicBezTo>
                    <a:pt x="7079" y="29213"/>
                    <a:pt x="5559" y="30156"/>
                    <a:pt x="4434" y="31493"/>
                  </a:cubicBezTo>
                  <a:cubicBezTo>
                    <a:pt x="4921" y="30581"/>
                    <a:pt x="5468" y="29669"/>
                    <a:pt x="5985" y="28788"/>
                  </a:cubicBezTo>
                  <a:cubicBezTo>
                    <a:pt x="6440" y="28028"/>
                    <a:pt x="6927" y="27298"/>
                    <a:pt x="7413" y="26569"/>
                  </a:cubicBezTo>
                  <a:cubicBezTo>
                    <a:pt x="7595" y="26539"/>
                    <a:pt x="7899" y="26478"/>
                    <a:pt x="8295" y="26387"/>
                  </a:cubicBezTo>
                  <a:cubicBezTo>
                    <a:pt x="9602" y="26174"/>
                    <a:pt x="11820" y="25870"/>
                    <a:pt x="14313" y="25535"/>
                  </a:cubicBezTo>
                  <a:cubicBezTo>
                    <a:pt x="18143" y="25023"/>
                    <a:pt x="20447" y="22296"/>
                    <a:pt x="20483" y="22134"/>
                  </a:cubicBezTo>
                  <a:lnTo>
                    <a:pt x="20483" y="22134"/>
                  </a:lnTo>
                  <a:cubicBezTo>
                    <a:pt x="20475" y="22147"/>
                    <a:pt x="20388" y="22152"/>
                    <a:pt x="20232" y="22152"/>
                  </a:cubicBezTo>
                  <a:cubicBezTo>
                    <a:pt x="19922" y="22152"/>
                    <a:pt x="19339" y="22135"/>
                    <a:pt x="18558" y="22135"/>
                  </a:cubicBezTo>
                  <a:cubicBezTo>
                    <a:pt x="17249" y="22135"/>
                    <a:pt x="15382" y="22182"/>
                    <a:pt x="13310" y="22435"/>
                  </a:cubicBezTo>
                  <a:cubicBezTo>
                    <a:pt x="11577" y="22678"/>
                    <a:pt x="9966" y="23469"/>
                    <a:pt x="8690" y="24684"/>
                  </a:cubicBezTo>
                  <a:cubicBezTo>
                    <a:pt x="9115" y="24076"/>
                    <a:pt x="9541" y="23469"/>
                    <a:pt x="9997" y="22891"/>
                  </a:cubicBezTo>
                  <a:cubicBezTo>
                    <a:pt x="10757" y="21827"/>
                    <a:pt x="11577" y="20824"/>
                    <a:pt x="12428" y="19821"/>
                  </a:cubicBezTo>
                  <a:lnTo>
                    <a:pt x="12550" y="19821"/>
                  </a:lnTo>
                  <a:cubicBezTo>
                    <a:pt x="12732" y="19791"/>
                    <a:pt x="13006" y="19760"/>
                    <a:pt x="13340" y="19730"/>
                  </a:cubicBezTo>
                  <a:cubicBezTo>
                    <a:pt x="14678" y="19669"/>
                    <a:pt x="16927" y="19608"/>
                    <a:pt x="19419" y="19548"/>
                  </a:cubicBezTo>
                  <a:cubicBezTo>
                    <a:pt x="23340" y="19426"/>
                    <a:pt x="25984" y="16934"/>
                    <a:pt x="25985" y="16812"/>
                  </a:cubicBezTo>
                  <a:lnTo>
                    <a:pt x="25985" y="16812"/>
                  </a:lnTo>
                  <a:cubicBezTo>
                    <a:pt x="25985" y="16823"/>
                    <a:pt x="25961" y="16827"/>
                    <a:pt x="25914" y="16827"/>
                  </a:cubicBezTo>
                  <a:cubicBezTo>
                    <a:pt x="25451" y="16827"/>
                    <a:pt x="22763" y="16352"/>
                    <a:pt x="19355" y="16352"/>
                  </a:cubicBezTo>
                  <a:cubicBezTo>
                    <a:pt x="19176" y="16352"/>
                    <a:pt x="18995" y="16353"/>
                    <a:pt x="18812" y="16356"/>
                  </a:cubicBezTo>
                  <a:cubicBezTo>
                    <a:pt x="17018" y="16417"/>
                    <a:pt x="15286" y="17055"/>
                    <a:pt x="13857" y="18149"/>
                  </a:cubicBezTo>
                  <a:cubicBezTo>
                    <a:pt x="15164" y="16690"/>
                    <a:pt x="16501" y="15292"/>
                    <a:pt x="17900" y="13955"/>
                  </a:cubicBezTo>
                  <a:lnTo>
                    <a:pt x="18872" y="13955"/>
                  </a:lnTo>
                  <a:cubicBezTo>
                    <a:pt x="20179" y="14016"/>
                    <a:pt x="22459" y="14198"/>
                    <a:pt x="24951" y="14380"/>
                  </a:cubicBezTo>
                  <a:cubicBezTo>
                    <a:pt x="25177" y="14396"/>
                    <a:pt x="25399" y="14404"/>
                    <a:pt x="25618" y="14404"/>
                  </a:cubicBezTo>
                  <a:cubicBezTo>
                    <a:pt x="29173" y="14404"/>
                    <a:pt x="31789" y="12429"/>
                    <a:pt x="31790" y="12313"/>
                  </a:cubicBezTo>
                  <a:lnTo>
                    <a:pt x="31790" y="12313"/>
                  </a:lnTo>
                  <a:cubicBezTo>
                    <a:pt x="31790" y="12321"/>
                    <a:pt x="31779" y="12324"/>
                    <a:pt x="31757" y="12324"/>
                  </a:cubicBezTo>
                  <a:cubicBezTo>
                    <a:pt x="31415" y="12324"/>
                    <a:pt x="28449" y="11474"/>
                    <a:pt x="24678" y="11189"/>
                  </a:cubicBezTo>
                  <a:cubicBezTo>
                    <a:pt x="24482" y="11176"/>
                    <a:pt x="24287" y="11170"/>
                    <a:pt x="24092" y="11170"/>
                  </a:cubicBezTo>
                  <a:cubicBezTo>
                    <a:pt x="22441" y="11170"/>
                    <a:pt x="20833" y="11629"/>
                    <a:pt x="19419" y="12526"/>
                  </a:cubicBezTo>
                  <a:lnTo>
                    <a:pt x="19571" y="12374"/>
                  </a:lnTo>
                  <a:cubicBezTo>
                    <a:pt x="20210" y="11797"/>
                    <a:pt x="20848" y="11250"/>
                    <a:pt x="21486" y="10702"/>
                  </a:cubicBezTo>
                  <a:cubicBezTo>
                    <a:pt x="21669" y="10672"/>
                    <a:pt x="21851" y="10581"/>
                    <a:pt x="22125" y="10490"/>
                  </a:cubicBezTo>
                  <a:lnTo>
                    <a:pt x="22216" y="10459"/>
                  </a:lnTo>
                  <a:cubicBezTo>
                    <a:pt x="24222" y="9730"/>
                    <a:pt x="26137" y="8757"/>
                    <a:pt x="27900" y="7572"/>
                  </a:cubicBezTo>
                  <a:cubicBezTo>
                    <a:pt x="29967" y="6082"/>
                    <a:pt x="31790" y="4319"/>
                    <a:pt x="33341" y="2283"/>
                  </a:cubicBezTo>
                  <a:lnTo>
                    <a:pt x="33341" y="2283"/>
                  </a:lnTo>
                  <a:cubicBezTo>
                    <a:pt x="30696" y="2587"/>
                    <a:pt x="28173" y="3499"/>
                    <a:pt x="25954" y="4988"/>
                  </a:cubicBezTo>
                  <a:cubicBezTo>
                    <a:pt x="24283" y="6173"/>
                    <a:pt x="22885" y="7663"/>
                    <a:pt x="21821" y="9365"/>
                  </a:cubicBezTo>
                  <a:cubicBezTo>
                    <a:pt x="21517" y="9851"/>
                    <a:pt x="21304" y="10216"/>
                    <a:pt x="21182" y="10459"/>
                  </a:cubicBezTo>
                  <a:lnTo>
                    <a:pt x="20027" y="11493"/>
                  </a:lnTo>
                  <a:cubicBezTo>
                    <a:pt x="19693" y="11797"/>
                    <a:pt x="19359" y="12101"/>
                    <a:pt x="19024" y="12374"/>
                  </a:cubicBezTo>
                  <a:cubicBezTo>
                    <a:pt x="20210" y="10915"/>
                    <a:pt x="21000" y="9152"/>
                    <a:pt x="21304" y="7268"/>
                  </a:cubicBezTo>
                  <a:cubicBezTo>
                    <a:pt x="21818" y="3334"/>
                    <a:pt x="22303" y="3"/>
                    <a:pt x="22397" y="3"/>
                  </a:cubicBezTo>
                  <a:cubicBezTo>
                    <a:pt x="22397" y="3"/>
                    <a:pt x="22398" y="3"/>
                    <a:pt x="22398" y="3"/>
                  </a:cubicBezTo>
                  <a:cubicBezTo>
                    <a:pt x="22397" y="2"/>
                    <a:pt x="22394" y="1"/>
                    <a:pt x="22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1"/>
            <p:cNvSpPr/>
            <p:nvPr/>
          </p:nvSpPr>
          <p:spPr>
            <a:xfrm>
              <a:off x="14420250" y="1481900"/>
              <a:ext cx="833550" cy="878600"/>
            </a:xfrm>
            <a:custGeom>
              <a:avLst/>
              <a:gdLst/>
              <a:ahLst/>
              <a:cxnLst/>
              <a:rect l="l" t="t" r="r" b="b"/>
              <a:pathLst>
                <a:path w="33342" h="35144" extrusionOk="0">
                  <a:moveTo>
                    <a:pt x="31822" y="12344"/>
                  </a:moveTo>
                  <a:lnTo>
                    <a:pt x="31822" y="12344"/>
                  </a:lnTo>
                  <a:cubicBezTo>
                    <a:pt x="31821" y="12345"/>
                    <a:pt x="31821" y="12346"/>
                    <a:pt x="31820" y="12348"/>
                  </a:cubicBezTo>
                  <a:lnTo>
                    <a:pt x="31820" y="12348"/>
                  </a:lnTo>
                  <a:cubicBezTo>
                    <a:pt x="31821" y="12347"/>
                    <a:pt x="31822" y="12345"/>
                    <a:pt x="31822" y="12344"/>
                  </a:cubicBezTo>
                  <a:close/>
                  <a:moveTo>
                    <a:pt x="26016" y="16812"/>
                  </a:moveTo>
                  <a:cubicBezTo>
                    <a:pt x="26016" y="16813"/>
                    <a:pt x="26015" y="16815"/>
                    <a:pt x="26014" y="16816"/>
                  </a:cubicBezTo>
                  <a:lnTo>
                    <a:pt x="26014" y="16816"/>
                  </a:lnTo>
                  <a:cubicBezTo>
                    <a:pt x="26015" y="16815"/>
                    <a:pt x="26016" y="16813"/>
                    <a:pt x="26016" y="16812"/>
                  </a:cubicBezTo>
                  <a:close/>
                  <a:moveTo>
                    <a:pt x="20514" y="22131"/>
                  </a:moveTo>
                  <a:cubicBezTo>
                    <a:pt x="20514" y="22132"/>
                    <a:pt x="20514" y="22134"/>
                    <a:pt x="20513" y="22136"/>
                  </a:cubicBezTo>
                  <a:lnTo>
                    <a:pt x="20513" y="22136"/>
                  </a:lnTo>
                  <a:cubicBezTo>
                    <a:pt x="20515" y="22135"/>
                    <a:pt x="20515" y="22133"/>
                    <a:pt x="20514" y="22131"/>
                  </a:cubicBezTo>
                  <a:close/>
                  <a:moveTo>
                    <a:pt x="15864" y="27754"/>
                  </a:moveTo>
                  <a:cubicBezTo>
                    <a:pt x="15864" y="27755"/>
                    <a:pt x="15864" y="27757"/>
                    <a:pt x="15864" y="27759"/>
                  </a:cubicBezTo>
                  <a:lnTo>
                    <a:pt x="15864" y="27759"/>
                  </a:lnTo>
                  <a:cubicBezTo>
                    <a:pt x="15865" y="27757"/>
                    <a:pt x="15865" y="27756"/>
                    <a:pt x="15864" y="27754"/>
                  </a:cubicBezTo>
                  <a:close/>
                  <a:moveTo>
                    <a:pt x="22420" y="1"/>
                  </a:moveTo>
                  <a:cubicBezTo>
                    <a:pt x="22177" y="1"/>
                    <a:pt x="18348" y="2624"/>
                    <a:pt x="17870" y="6629"/>
                  </a:cubicBezTo>
                  <a:cubicBezTo>
                    <a:pt x="17627" y="8666"/>
                    <a:pt x="17536" y="10702"/>
                    <a:pt x="17596" y="12708"/>
                  </a:cubicBezTo>
                  <a:lnTo>
                    <a:pt x="17596" y="13438"/>
                  </a:lnTo>
                  <a:lnTo>
                    <a:pt x="17596" y="13711"/>
                  </a:lnTo>
                  <a:cubicBezTo>
                    <a:pt x="16654" y="14593"/>
                    <a:pt x="15742" y="15535"/>
                    <a:pt x="14861" y="16477"/>
                  </a:cubicBezTo>
                  <a:cubicBezTo>
                    <a:pt x="14375" y="16994"/>
                    <a:pt x="13888" y="17541"/>
                    <a:pt x="13402" y="18058"/>
                  </a:cubicBezTo>
                  <a:cubicBezTo>
                    <a:pt x="14375" y="16477"/>
                    <a:pt x="14952" y="14684"/>
                    <a:pt x="15043" y="12830"/>
                  </a:cubicBezTo>
                  <a:cubicBezTo>
                    <a:pt x="15134" y="8836"/>
                    <a:pt x="15225" y="5474"/>
                    <a:pt x="15346" y="5474"/>
                  </a:cubicBezTo>
                  <a:cubicBezTo>
                    <a:pt x="15346" y="5474"/>
                    <a:pt x="15347" y="5474"/>
                    <a:pt x="15347" y="5474"/>
                  </a:cubicBezTo>
                  <a:cubicBezTo>
                    <a:pt x="15346" y="5474"/>
                    <a:pt x="15344" y="5473"/>
                    <a:pt x="15343" y="5473"/>
                  </a:cubicBezTo>
                  <a:cubicBezTo>
                    <a:pt x="15154" y="5473"/>
                    <a:pt x="11608" y="8463"/>
                    <a:pt x="11578" y="12526"/>
                  </a:cubicBezTo>
                  <a:cubicBezTo>
                    <a:pt x="11548" y="14593"/>
                    <a:pt x="11700" y="16629"/>
                    <a:pt x="11973" y="18666"/>
                  </a:cubicBezTo>
                  <a:cubicBezTo>
                    <a:pt x="12004" y="18939"/>
                    <a:pt x="12034" y="19183"/>
                    <a:pt x="12034" y="19365"/>
                  </a:cubicBezTo>
                  <a:lnTo>
                    <a:pt x="12064" y="19578"/>
                  </a:lnTo>
                  <a:lnTo>
                    <a:pt x="12064" y="19608"/>
                  </a:lnTo>
                  <a:cubicBezTo>
                    <a:pt x="10697" y="21249"/>
                    <a:pt x="9420" y="22921"/>
                    <a:pt x="8174" y="24623"/>
                  </a:cubicBezTo>
                  <a:cubicBezTo>
                    <a:pt x="8964" y="22982"/>
                    <a:pt x="9298" y="21128"/>
                    <a:pt x="9146" y="19304"/>
                  </a:cubicBezTo>
                  <a:cubicBezTo>
                    <a:pt x="8782" y="15322"/>
                    <a:pt x="8478" y="11948"/>
                    <a:pt x="8599" y="11948"/>
                  </a:cubicBezTo>
                  <a:cubicBezTo>
                    <a:pt x="8599" y="11948"/>
                    <a:pt x="8598" y="11948"/>
                    <a:pt x="8598" y="11948"/>
                  </a:cubicBezTo>
                  <a:cubicBezTo>
                    <a:pt x="8449" y="11948"/>
                    <a:pt x="5258" y="15310"/>
                    <a:pt x="5681" y="19395"/>
                  </a:cubicBezTo>
                  <a:cubicBezTo>
                    <a:pt x="5925" y="21432"/>
                    <a:pt x="6289" y="23468"/>
                    <a:pt x="6806" y="25444"/>
                  </a:cubicBezTo>
                  <a:cubicBezTo>
                    <a:pt x="6867" y="25748"/>
                    <a:pt x="6897" y="25991"/>
                    <a:pt x="6958" y="26174"/>
                  </a:cubicBezTo>
                  <a:lnTo>
                    <a:pt x="6988" y="26356"/>
                  </a:lnTo>
                  <a:cubicBezTo>
                    <a:pt x="6684" y="26812"/>
                    <a:pt x="6380" y="27298"/>
                    <a:pt x="6077" y="27785"/>
                  </a:cubicBezTo>
                  <a:cubicBezTo>
                    <a:pt x="5377" y="28879"/>
                    <a:pt x="4709" y="30003"/>
                    <a:pt x="4070" y="31158"/>
                  </a:cubicBezTo>
                  <a:lnTo>
                    <a:pt x="3918" y="31402"/>
                  </a:lnTo>
                  <a:cubicBezTo>
                    <a:pt x="4496" y="29699"/>
                    <a:pt x="4618" y="27845"/>
                    <a:pt x="4314" y="26052"/>
                  </a:cubicBezTo>
                  <a:cubicBezTo>
                    <a:pt x="3493" y="22131"/>
                    <a:pt x="2855" y="18787"/>
                    <a:pt x="2946" y="18757"/>
                  </a:cubicBezTo>
                  <a:cubicBezTo>
                    <a:pt x="2945" y="18757"/>
                    <a:pt x="2945" y="18757"/>
                    <a:pt x="2944" y="18757"/>
                  </a:cubicBezTo>
                  <a:cubicBezTo>
                    <a:pt x="2801" y="18757"/>
                    <a:pt x="1" y="22482"/>
                    <a:pt x="879" y="26508"/>
                  </a:cubicBezTo>
                  <a:cubicBezTo>
                    <a:pt x="1304" y="28514"/>
                    <a:pt x="1882" y="30520"/>
                    <a:pt x="2611" y="32435"/>
                  </a:cubicBezTo>
                  <a:cubicBezTo>
                    <a:pt x="2733" y="32830"/>
                    <a:pt x="2855" y="33104"/>
                    <a:pt x="2885" y="33316"/>
                  </a:cubicBezTo>
                  <a:cubicBezTo>
                    <a:pt x="2642" y="33803"/>
                    <a:pt x="2399" y="34320"/>
                    <a:pt x="2216" y="34867"/>
                  </a:cubicBezTo>
                  <a:cubicBezTo>
                    <a:pt x="2112" y="35012"/>
                    <a:pt x="2236" y="35144"/>
                    <a:pt x="2374" y="35144"/>
                  </a:cubicBezTo>
                  <a:cubicBezTo>
                    <a:pt x="2437" y="35144"/>
                    <a:pt x="2503" y="35116"/>
                    <a:pt x="2551" y="35049"/>
                  </a:cubicBezTo>
                  <a:cubicBezTo>
                    <a:pt x="2824" y="34563"/>
                    <a:pt x="3098" y="34046"/>
                    <a:pt x="3371" y="33529"/>
                  </a:cubicBezTo>
                  <a:lnTo>
                    <a:pt x="3493" y="33499"/>
                  </a:lnTo>
                  <a:cubicBezTo>
                    <a:pt x="3675" y="33438"/>
                    <a:pt x="3918" y="33347"/>
                    <a:pt x="4222" y="33256"/>
                  </a:cubicBezTo>
                  <a:cubicBezTo>
                    <a:pt x="5499" y="32921"/>
                    <a:pt x="7687" y="32374"/>
                    <a:pt x="10089" y="31797"/>
                  </a:cubicBezTo>
                  <a:cubicBezTo>
                    <a:pt x="13811" y="30866"/>
                    <a:pt x="15844" y="27919"/>
                    <a:pt x="15864" y="27759"/>
                  </a:cubicBezTo>
                  <a:lnTo>
                    <a:pt x="15864" y="27759"/>
                  </a:lnTo>
                  <a:cubicBezTo>
                    <a:pt x="15811" y="27847"/>
                    <a:pt x="12605" y="27892"/>
                    <a:pt x="8782" y="28788"/>
                  </a:cubicBezTo>
                  <a:cubicBezTo>
                    <a:pt x="7080" y="29213"/>
                    <a:pt x="5560" y="30155"/>
                    <a:pt x="4435" y="31493"/>
                  </a:cubicBezTo>
                  <a:cubicBezTo>
                    <a:pt x="4952" y="30581"/>
                    <a:pt x="5469" y="29699"/>
                    <a:pt x="6016" y="28818"/>
                  </a:cubicBezTo>
                  <a:cubicBezTo>
                    <a:pt x="6472" y="28058"/>
                    <a:pt x="6928" y="27329"/>
                    <a:pt x="7414" y="26599"/>
                  </a:cubicBezTo>
                  <a:cubicBezTo>
                    <a:pt x="7627" y="26538"/>
                    <a:pt x="7931" y="26477"/>
                    <a:pt x="8295" y="26417"/>
                  </a:cubicBezTo>
                  <a:cubicBezTo>
                    <a:pt x="9602" y="26204"/>
                    <a:pt x="11852" y="25900"/>
                    <a:pt x="14314" y="25566"/>
                  </a:cubicBezTo>
                  <a:cubicBezTo>
                    <a:pt x="18128" y="25025"/>
                    <a:pt x="20458" y="22318"/>
                    <a:pt x="20513" y="22136"/>
                  </a:cubicBezTo>
                  <a:lnTo>
                    <a:pt x="20513" y="22136"/>
                  </a:lnTo>
                  <a:cubicBezTo>
                    <a:pt x="20500" y="22157"/>
                    <a:pt x="20373" y="22163"/>
                    <a:pt x="20150" y="22163"/>
                  </a:cubicBezTo>
                  <a:cubicBezTo>
                    <a:pt x="19822" y="22163"/>
                    <a:pt x="19284" y="22150"/>
                    <a:pt x="18590" y="22150"/>
                  </a:cubicBezTo>
                  <a:cubicBezTo>
                    <a:pt x="17281" y="22150"/>
                    <a:pt x="15414" y="22196"/>
                    <a:pt x="13341" y="22465"/>
                  </a:cubicBezTo>
                  <a:cubicBezTo>
                    <a:pt x="11578" y="22708"/>
                    <a:pt x="9967" y="23499"/>
                    <a:pt x="8691" y="24684"/>
                  </a:cubicBezTo>
                  <a:cubicBezTo>
                    <a:pt x="9116" y="24107"/>
                    <a:pt x="9542" y="23499"/>
                    <a:pt x="9998" y="22891"/>
                  </a:cubicBezTo>
                  <a:cubicBezTo>
                    <a:pt x="10788" y="21857"/>
                    <a:pt x="11578" y="20824"/>
                    <a:pt x="12429" y="19821"/>
                  </a:cubicBezTo>
                  <a:lnTo>
                    <a:pt x="12551" y="19821"/>
                  </a:lnTo>
                  <a:cubicBezTo>
                    <a:pt x="12764" y="19821"/>
                    <a:pt x="13037" y="19790"/>
                    <a:pt x="13371" y="19760"/>
                  </a:cubicBezTo>
                  <a:cubicBezTo>
                    <a:pt x="14679" y="19699"/>
                    <a:pt x="16958" y="19608"/>
                    <a:pt x="19451" y="19547"/>
                  </a:cubicBezTo>
                  <a:cubicBezTo>
                    <a:pt x="23300" y="19427"/>
                    <a:pt x="25930" y="16985"/>
                    <a:pt x="26014" y="16816"/>
                  </a:cubicBezTo>
                  <a:lnTo>
                    <a:pt x="26014" y="16816"/>
                  </a:lnTo>
                  <a:cubicBezTo>
                    <a:pt x="26008" y="16824"/>
                    <a:pt x="25984" y="16827"/>
                    <a:pt x="25944" y="16827"/>
                  </a:cubicBezTo>
                  <a:cubicBezTo>
                    <a:pt x="25488" y="16827"/>
                    <a:pt x="22898" y="16377"/>
                    <a:pt x="19608" y="16377"/>
                  </a:cubicBezTo>
                  <a:cubicBezTo>
                    <a:pt x="19347" y="16377"/>
                    <a:pt x="19082" y="16380"/>
                    <a:pt x="18812" y="16386"/>
                  </a:cubicBezTo>
                  <a:cubicBezTo>
                    <a:pt x="17019" y="16447"/>
                    <a:pt x="15286" y="17055"/>
                    <a:pt x="13888" y="18149"/>
                  </a:cubicBezTo>
                  <a:cubicBezTo>
                    <a:pt x="15165" y="16721"/>
                    <a:pt x="16502" y="15322"/>
                    <a:pt x="17900" y="13985"/>
                  </a:cubicBezTo>
                  <a:lnTo>
                    <a:pt x="18873" y="13985"/>
                  </a:lnTo>
                  <a:cubicBezTo>
                    <a:pt x="20211" y="14046"/>
                    <a:pt x="22460" y="14198"/>
                    <a:pt x="24952" y="14380"/>
                  </a:cubicBezTo>
                  <a:cubicBezTo>
                    <a:pt x="25203" y="14400"/>
                    <a:pt x="25450" y="14409"/>
                    <a:pt x="25692" y="14409"/>
                  </a:cubicBezTo>
                  <a:cubicBezTo>
                    <a:pt x="29194" y="14409"/>
                    <a:pt x="31734" y="12502"/>
                    <a:pt x="31820" y="12348"/>
                  </a:cubicBezTo>
                  <a:lnTo>
                    <a:pt x="31820" y="12348"/>
                  </a:lnTo>
                  <a:cubicBezTo>
                    <a:pt x="31816" y="12352"/>
                    <a:pt x="31805" y="12354"/>
                    <a:pt x="31789" y="12354"/>
                  </a:cubicBezTo>
                  <a:cubicBezTo>
                    <a:pt x="31446" y="12354"/>
                    <a:pt x="28479" y="11503"/>
                    <a:pt x="24679" y="11189"/>
                  </a:cubicBezTo>
                  <a:cubicBezTo>
                    <a:pt x="24524" y="11181"/>
                    <a:pt x="24369" y="11177"/>
                    <a:pt x="24215" y="11177"/>
                  </a:cubicBezTo>
                  <a:cubicBezTo>
                    <a:pt x="22522" y="11177"/>
                    <a:pt x="20871" y="11635"/>
                    <a:pt x="19451" y="12526"/>
                  </a:cubicBezTo>
                  <a:lnTo>
                    <a:pt x="19603" y="12404"/>
                  </a:lnTo>
                  <a:cubicBezTo>
                    <a:pt x="20211" y="11827"/>
                    <a:pt x="20849" y="11280"/>
                    <a:pt x="21487" y="10733"/>
                  </a:cubicBezTo>
                  <a:cubicBezTo>
                    <a:pt x="21670" y="10672"/>
                    <a:pt x="21882" y="10611"/>
                    <a:pt x="22125" y="10520"/>
                  </a:cubicBezTo>
                  <a:lnTo>
                    <a:pt x="22247" y="10489"/>
                  </a:lnTo>
                  <a:cubicBezTo>
                    <a:pt x="24253" y="9760"/>
                    <a:pt x="26138" y="8787"/>
                    <a:pt x="27931" y="7602"/>
                  </a:cubicBezTo>
                  <a:cubicBezTo>
                    <a:pt x="29998" y="6112"/>
                    <a:pt x="31822" y="4319"/>
                    <a:pt x="33341" y="2313"/>
                  </a:cubicBezTo>
                  <a:lnTo>
                    <a:pt x="33341" y="2313"/>
                  </a:lnTo>
                  <a:cubicBezTo>
                    <a:pt x="30697" y="2587"/>
                    <a:pt x="28174" y="3529"/>
                    <a:pt x="25986" y="4988"/>
                  </a:cubicBezTo>
                  <a:cubicBezTo>
                    <a:pt x="24314" y="6173"/>
                    <a:pt x="22916" y="7663"/>
                    <a:pt x="21821" y="9365"/>
                  </a:cubicBezTo>
                  <a:cubicBezTo>
                    <a:pt x="21548" y="9851"/>
                    <a:pt x="21335" y="10216"/>
                    <a:pt x="21214" y="10459"/>
                  </a:cubicBezTo>
                  <a:lnTo>
                    <a:pt x="20028" y="11492"/>
                  </a:lnTo>
                  <a:cubicBezTo>
                    <a:pt x="19694" y="11796"/>
                    <a:pt x="19359" y="12100"/>
                    <a:pt x="19025" y="12374"/>
                  </a:cubicBezTo>
                  <a:cubicBezTo>
                    <a:pt x="20211" y="10915"/>
                    <a:pt x="21001" y="9152"/>
                    <a:pt x="21305" y="7267"/>
                  </a:cubicBezTo>
                  <a:cubicBezTo>
                    <a:pt x="21849" y="3334"/>
                    <a:pt x="22304" y="3"/>
                    <a:pt x="22428" y="3"/>
                  </a:cubicBezTo>
                  <a:cubicBezTo>
                    <a:pt x="22428" y="3"/>
                    <a:pt x="22429" y="3"/>
                    <a:pt x="22429" y="3"/>
                  </a:cubicBezTo>
                  <a:cubicBezTo>
                    <a:pt x="22427" y="1"/>
                    <a:pt x="22424" y="1"/>
                    <a:pt x="224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a:off x="14848225" y="2215950"/>
              <a:ext cx="1100125" cy="510150"/>
            </a:xfrm>
            <a:custGeom>
              <a:avLst/>
              <a:gdLst/>
              <a:ahLst/>
              <a:cxnLst/>
              <a:rect l="l" t="t" r="r" b="b"/>
              <a:pathLst>
                <a:path w="44005" h="20406" extrusionOk="0">
                  <a:moveTo>
                    <a:pt x="37226" y="15444"/>
                  </a:moveTo>
                  <a:lnTo>
                    <a:pt x="37226" y="15444"/>
                  </a:lnTo>
                  <a:cubicBezTo>
                    <a:pt x="37225" y="15445"/>
                    <a:pt x="37222" y="15447"/>
                    <a:pt x="37219" y="15448"/>
                  </a:cubicBezTo>
                  <a:lnTo>
                    <a:pt x="37219" y="15448"/>
                  </a:lnTo>
                  <a:cubicBezTo>
                    <a:pt x="37222" y="15448"/>
                    <a:pt x="37225" y="15447"/>
                    <a:pt x="37226" y="15444"/>
                  </a:cubicBezTo>
                  <a:close/>
                  <a:moveTo>
                    <a:pt x="29901" y="16022"/>
                  </a:moveTo>
                  <a:cubicBezTo>
                    <a:pt x="29899" y="16023"/>
                    <a:pt x="29897" y="16024"/>
                    <a:pt x="29894" y="16026"/>
                  </a:cubicBezTo>
                  <a:lnTo>
                    <a:pt x="29894" y="16026"/>
                  </a:lnTo>
                  <a:cubicBezTo>
                    <a:pt x="29897" y="16025"/>
                    <a:pt x="29899" y="16024"/>
                    <a:pt x="29901" y="16022"/>
                  </a:cubicBezTo>
                  <a:close/>
                  <a:moveTo>
                    <a:pt x="22362" y="17481"/>
                  </a:moveTo>
                  <a:lnTo>
                    <a:pt x="22362" y="17481"/>
                  </a:lnTo>
                  <a:cubicBezTo>
                    <a:pt x="22361" y="17482"/>
                    <a:pt x="22360" y="17484"/>
                    <a:pt x="22357" y="17485"/>
                  </a:cubicBezTo>
                  <a:lnTo>
                    <a:pt x="22357" y="17485"/>
                  </a:lnTo>
                  <a:cubicBezTo>
                    <a:pt x="22360" y="17485"/>
                    <a:pt x="22362" y="17483"/>
                    <a:pt x="22362" y="17481"/>
                  </a:cubicBezTo>
                  <a:close/>
                  <a:moveTo>
                    <a:pt x="15432" y="19639"/>
                  </a:moveTo>
                  <a:cubicBezTo>
                    <a:pt x="15432" y="19640"/>
                    <a:pt x="15431" y="19641"/>
                    <a:pt x="15429" y="19643"/>
                  </a:cubicBezTo>
                  <a:lnTo>
                    <a:pt x="15429" y="19643"/>
                  </a:lnTo>
                  <a:cubicBezTo>
                    <a:pt x="15431" y="19642"/>
                    <a:pt x="15432" y="19640"/>
                    <a:pt x="15432" y="19639"/>
                  </a:cubicBezTo>
                  <a:close/>
                  <a:moveTo>
                    <a:pt x="35775" y="1"/>
                  </a:moveTo>
                  <a:cubicBezTo>
                    <a:pt x="34652" y="1"/>
                    <a:pt x="30898" y="447"/>
                    <a:pt x="28654" y="3103"/>
                  </a:cubicBezTo>
                  <a:cubicBezTo>
                    <a:pt x="27347" y="4654"/>
                    <a:pt x="26162" y="6295"/>
                    <a:pt x="25098" y="8028"/>
                  </a:cubicBezTo>
                  <a:lnTo>
                    <a:pt x="24733" y="8635"/>
                  </a:lnTo>
                  <a:lnTo>
                    <a:pt x="24581" y="8848"/>
                  </a:lnTo>
                  <a:cubicBezTo>
                    <a:pt x="23305" y="9091"/>
                    <a:pt x="22058" y="9365"/>
                    <a:pt x="20782" y="9669"/>
                  </a:cubicBezTo>
                  <a:cubicBezTo>
                    <a:pt x="20083" y="9851"/>
                    <a:pt x="19384" y="10034"/>
                    <a:pt x="18685" y="10216"/>
                  </a:cubicBezTo>
                  <a:cubicBezTo>
                    <a:pt x="20387" y="9426"/>
                    <a:pt x="21846" y="8210"/>
                    <a:pt x="22940" y="6720"/>
                  </a:cubicBezTo>
                  <a:cubicBezTo>
                    <a:pt x="25165" y="3443"/>
                    <a:pt x="27063" y="701"/>
                    <a:pt x="27192" y="701"/>
                  </a:cubicBezTo>
                  <a:cubicBezTo>
                    <a:pt x="27193" y="701"/>
                    <a:pt x="27194" y="702"/>
                    <a:pt x="27195" y="702"/>
                  </a:cubicBezTo>
                  <a:cubicBezTo>
                    <a:pt x="27191" y="696"/>
                    <a:pt x="27168" y="693"/>
                    <a:pt x="27128" y="693"/>
                  </a:cubicBezTo>
                  <a:cubicBezTo>
                    <a:pt x="26544" y="693"/>
                    <a:pt x="22307" y="1379"/>
                    <a:pt x="20174" y="4593"/>
                  </a:cubicBezTo>
                  <a:cubicBezTo>
                    <a:pt x="19049" y="6265"/>
                    <a:pt x="18046" y="8058"/>
                    <a:pt x="17195" y="9912"/>
                  </a:cubicBezTo>
                  <a:lnTo>
                    <a:pt x="16861" y="10520"/>
                  </a:lnTo>
                  <a:lnTo>
                    <a:pt x="16770" y="10702"/>
                  </a:lnTo>
                  <a:lnTo>
                    <a:pt x="16770" y="10733"/>
                  </a:lnTo>
                  <a:cubicBezTo>
                    <a:pt x="14733" y="11341"/>
                    <a:pt x="12727" y="12040"/>
                    <a:pt x="10782" y="12830"/>
                  </a:cubicBezTo>
                  <a:cubicBezTo>
                    <a:pt x="12332" y="11857"/>
                    <a:pt x="13608" y="10520"/>
                    <a:pt x="14490" y="8909"/>
                  </a:cubicBezTo>
                  <a:cubicBezTo>
                    <a:pt x="16347" y="5435"/>
                    <a:pt x="17908" y="2463"/>
                    <a:pt x="18041" y="2463"/>
                  </a:cubicBezTo>
                  <a:cubicBezTo>
                    <a:pt x="18043" y="2463"/>
                    <a:pt x="18045" y="2464"/>
                    <a:pt x="18046" y="2465"/>
                  </a:cubicBezTo>
                  <a:cubicBezTo>
                    <a:pt x="18044" y="2462"/>
                    <a:pt x="18035" y="2460"/>
                    <a:pt x="18020" y="2460"/>
                  </a:cubicBezTo>
                  <a:cubicBezTo>
                    <a:pt x="17638" y="2460"/>
                    <a:pt x="13353" y="3580"/>
                    <a:pt x="11542" y="7116"/>
                  </a:cubicBezTo>
                  <a:cubicBezTo>
                    <a:pt x="10599" y="8939"/>
                    <a:pt x="9809" y="10824"/>
                    <a:pt x="9140" y="12769"/>
                  </a:cubicBezTo>
                  <a:lnTo>
                    <a:pt x="8867" y="13468"/>
                  </a:lnTo>
                  <a:lnTo>
                    <a:pt x="8806" y="13620"/>
                  </a:lnTo>
                  <a:cubicBezTo>
                    <a:pt x="8320" y="13833"/>
                    <a:pt x="7803" y="14076"/>
                    <a:pt x="7286" y="14319"/>
                  </a:cubicBezTo>
                  <a:cubicBezTo>
                    <a:pt x="6101" y="14836"/>
                    <a:pt x="4915" y="15414"/>
                    <a:pt x="3760" y="16052"/>
                  </a:cubicBezTo>
                  <a:lnTo>
                    <a:pt x="3487" y="16174"/>
                  </a:lnTo>
                  <a:cubicBezTo>
                    <a:pt x="4915" y="15049"/>
                    <a:pt x="6010" y="13590"/>
                    <a:pt x="6739" y="11918"/>
                  </a:cubicBezTo>
                  <a:cubicBezTo>
                    <a:pt x="8214" y="8215"/>
                    <a:pt x="9481" y="5078"/>
                    <a:pt x="9593" y="5078"/>
                  </a:cubicBezTo>
                  <a:cubicBezTo>
                    <a:pt x="9594" y="5078"/>
                    <a:pt x="9595" y="5079"/>
                    <a:pt x="9596" y="5079"/>
                  </a:cubicBezTo>
                  <a:cubicBezTo>
                    <a:pt x="9594" y="5077"/>
                    <a:pt x="9588" y="5075"/>
                    <a:pt x="9579" y="5075"/>
                  </a:cubicBezTo>
                  <a:cubicBezTo>
                    <a:pt x="9264" y="5075"/>
                    <a:pt x="5057" y="6645"/>
                    <a:pt x="3608" y="10398"/>
                  </a:cubicBezTo>
                  <a:cubicBezTo>
                    <a:pt x="2879" y="12344"/>
                    <a:pt x="2271" y="14319"/>
                    <a:pt x="1815" y="16325"/>
                  </a:cubicBezTo>
                  <a:cubicBezTo>
                    <a:pt x="1724" y="16721"/>
                    <a:pt x="1633" y="17025"/>
                    <a:pt x="1602" y="17207"/>
                  </a:cubicBezTo>
                  <a:cubicBezTo>
                    <a:pt x="1085" y="17511"/>
                    <a:pt x="569" y="17815"/>
                    <a:pt x="113" y="18180"/>
                  </a:cubicBezTo>
                  <a:cubicBezTo>
                    <a:pt x="0" y="18292"/>
                    <a:pt x="96" y="18457"/>
                    <a:pt x="231" y="18457"/>
                  </a:cubicBezTo>
                  <a:cubicBezTo>
                    <a:pt x="242" y="18457"/>
                    <a:pt x="253" y="18455"/>
                    <a:pt x="265" y="18453"/>
                  </a:cubicBezTo>
                  <a:cubicBezTo>
                    <a:pt x="781" y="18210"/>
                    <a:pt x="1298" y="17936"/>
                    <a:pt x="1785" y="17633"/>
                  </a:cubicBezTo>
                  <a:lnTo>
                    <a:pt x="1906" y="17663"/>
                  </a:lnTo>
                  <a:cubicBezTo>
                    <a:pt x="2088" y="17724"/>
                    <a:pt x="2362" y="17784"/>
                    <a:pt x="2636" y="17876"/>
                  </a:cubicBezTo>
                  <a:cubicBezTo>
                    <a:pt x="3912" y="18271"/>
                    <a:pt x="6040" y="19031"/>
                    <a:pt x="8380" y="19851"/>
                  </a:cubicBezTo>
                  <a:cubicBezTo>
                    <a:pt x="9527" y="20262"/>
                    <a:pt x="10643" y="20406"/>
                    <a:pt x="11637" y="20406"/>
                  </a:cubicBezTo>
                  <a:cubicBezTo>
                    <a:pt x="13774" y="20406"/>
                    <a:pt x="15345" y="19741"/>
                    <a:pt x="15429" y="19643"/>
                  </a:cubicBezTo>
                  <a:lnTo>
                    <a:pt x="15429" y="19643"/>
                  </a:lnTo>
                  <a:cubicBezTo>
                    <a:pt x="15427" y="19644"/>
                    <a:pt x="15424" y="19645"/>
                    <a:pt x="15420" y="19645"/>
                  </a:cubicBezTo>
                  <a:cubicBezTo>
                    <a:pt x="15218" y="19645"/>
                    <a:pt x="12540" y="17982"/>
                    <a:pt x="8897" y="16660"/>
                  </a:cubicBezTo>
                  <a:cubicBezTo>
                    <a:pt x="8008" y="16347"/>
                    <a:pt x="7075" y="16186"/>
                    <a:pt x="6140" y="16186"/>
                  </a:cubicBezTo>
                  <a:cubicBezTo>
                    <a:pt x="5349" y="16186"/>
                    <a:pt x="4557" y="16301"/>
                    <a:pt x="3791" y="16538"/>
                  </a:cubicBezTo>
                  <a:cubicBezTo>
                    <a:pt x="4702" y="16052"/>
                    <a:pt x="5645" y="15566"/>
                    <a:pt x="6587" y="15110"/>
                  </a:cubicBezTo>
                  <a:cubicBezTo>
                    <a:pt x="7377" y="14745"/>
                    <a:pt x="8168" y="14380"/>
                    <a:pt x="8958" y="14046"/>
                  </a:cubicBezTo>
                  <a:cubicBezTo>
                    <a:pt x="9171" y="14107"/>
                    <a:pt x="9444" y="14228"/>
                    <a:pt x="9809" y="14380"/>
                  </a:cubicBezTo>
                  <a:cubicBezTo>
                    <a:pt x="11025" y="14927"/>
                    <a:pt x="13061" y="15900"/>
                    <a:pt x="15311" y="16964"/>
                  </a:cubicBezTo>
                  <a:cubicBezTo>
                    <a:pt x="16834" y="17686"/>
                    <a:pt x="18346" y="17898"/>
                    <a:pt x="19578" y="17898"/>
                  </a:cubicBezTo>
                  <a:cubicBezTo>
                    <a:pt x="21152" y="17898"/>
                    <a:pt x="22267" y="17552"/>
                    <a:pt x="22357" y="17485"/>
                  </a:cubicBezTo>
                  <a:lnTo>
                    <a:pt x="22357" y="17485"/>
                  </a:lnTo>
                  <a:cubicBezTo>
                    <a:pt x="22356" y="17486"/>
                    <a:pt x="22355" y="17486"/>
                    <a:pt x="22353" y="17486"/>
                  </a:cubicBezTo>
                  <a:cubicBezTo>
                    <a:pt x="22183" y="17486"/>
                    <a:pt x="19675" y="15545"/>
                    <a:pt x="16192" y="13833"/>
                  </a:cubicBezTo>
                  <a:cubicBezTo>
                    <a:pt x="15051" y="13295"/>
                    <a:pt x="13833" y="13031"/>
                    <a:pt x="12605" y="13031"/>
                  </a:cubicBezTo>
                  <a:cubicBezTo>
                    <a:pt x="12099" y="13031"/>
                    <a:pt x="11591" y="13076"/>
                    <a:pt x="11086" y="13164"/>
                  </a:cubicBezTo>
                  <a:cubicBezTo>
                    <a:pt x="11754" y="12891"/>
                    <a:pt x="12453" y="12617"/>
                    <a:pt x="13153" y="12374"/>
                  </a:cubicBezTo>
                  <a:cubicBezTo>
                    <a:pt x="14368" y="11918"/>
                    <a:pt x="15615" y="11523"/>
                    <a:pt x="16861" y="11128"/>
                  </a:cubicBezTo>
                  <a:lnTo>
                    <a:pt x="16891" y="11128"/>
                  </a:lnTo>
                  <a:lnTo>
                    <a:pt x="16982" y="11189"/>
                  </a:lnTo>
                  <a:cubicBezTo>
                    <a:pt x="17165" y="11280"/>
                    <a:pt x="17408" y="11401"/>
                    <a:pt x="17712" y="11553"/>
                  </a:cubicBezTo>
                  <a:cubicBezTo>
                    <a:pt x="18837" y="12222"/>
                    <a:pt x="20782" y="13408"/>
                    <a:pt x="22910" y="14715"/>
                  </a:cubicBezTo>
                  <a:cubicBezTo>
                    <a:pt x="24868" y="15918"/>
                    <a:pt x="26922" y="16188"/>
                    <a:pt x="28293" y="16188"/>
                  </a:cubicBezTo>
                  <a:cubicBezTo>
                    <a:pt x="29207" y="16188"/>
                    <a:pt x="29817" y="16068"/>
                    <a:pt x="29894" y="16026"/>
                  </a:cubicBezTo>
                  <a:lnTo>
                    <a:pt x="29894" y="16026"/>
                  </a:lnTo>
                  <a:cubicBezTo>
                    <a:pt x="29893" y="16026"/>
                    <a:pt x="29892" y="16026"/>
                    <a:pt x="29891" y="16026"/>
                  </a:cubicBezTo>
                  <a:cubicBezTo>
                    <a:pt x="29720" y="16026"/>
                    <a:pt x="27442" y="13809"/>
                    <a:pt x="24095" y="11736"/>
                  </a:cubicBezTo>
                  <a:cubicBezTo>
                    <a:pt x="22777" y="10918"/>
                    <a:pt x="21252" y="10490"/>
                    <a:pt x="19701" y="10490"/>
                  </a:cubicBezTo>
                  <a:cubicBezTo>
                    <a:pt x="19464" y="10490"/>
                    <a:pt x="19226" y="10500"/>
                    <a:pt x="18988" y="10520"/>
                  </a:cubicBezTo>
                  <a:cubicBezTo>
                    <a:pt x="20873" y="10003"/>
                    <a:pt x="22758" y="9578"/>
                    <a:pt x="24672" y="9213"/>
                  </a:cubicBezTo>
                  <a:lnTo>
                    <a:pt x="24855" y="9335"/>
                  </a:lnTo>
                  <a:cubicBezTo>
                    <a:pt x="25007" y="9426"/>
                    <a:pt x="25220" y="9578"/>
                    <a:pt x="25463" y="9730"/>
                  </a:cubicBezTo>
                  <a:cubicBezTo>
                    <a:pt x="26557" y="10520"/>
                    <a:pt x="28350" y="11888"/>
                    <a:pt x="30356" y="13408"/>
                  </a:cubicBezTo>
                  <a:cubicBezTo>
                    <a:pt x="32671" y="15200"/>
                    <a:pt x="35307" y="15502"/>
                    <a:pt x="36533" y="15502"/>
                  </a:cubicBezTo>
                  <a:cubicBezTo>
                    <a:pt x="36924" y="15502"/>
                    <a:pt x="37172" y="15471"/>
                    <a:pt x="37219" y="15448"/>
                  </a:cubicBezTo>
                  <a:lnTo>
                    <a:pt x="37219" y="15448"/>
                  </a:lnTo>
                  <a:cubicBezTo>
                    <a:pt x="37219" y="15448"/>
                    <a:pt x="37219" y="15448"/>
                    <a:pt x="37218" y="15448"/>
                  </a:cubicBezTo>
                  <a:cubicBezTo>
                    <a:pt x="37066" y="15448"/>
                    <a:pt x="34993" y="13015"/>
                    <a:pt x="31876" y="10581"/>
                  </a:cubicBezTo>
                  <a:cubicBezTo>
                    <a:pt x="30387" y="9486"/>
                    <a:pt x="28594" y="8879"/>
                    <a:pt x="26770" y="8848"/>
                  </a:cubicBezTo>
                  <a:lnTo>
                    <a:pt x="26952" y="8818"/>
                  </a:lnTo>
                  <a:cubicBezTo>
                    <a:pt x="27773" y="8666"/>
                    <a:pt x="28624" y="8575"/>
                    <a:pt x="29445" y="8453"/>
                  </a:cubicBezTo>
                  <a:cubicBezTo>
                    <a:pt x="29627" y="8514"/>
                    <a:pt x="29840" y="8575"/>
                    <a:pt x="30113" y="8635"/>
                  </a:cubicBezTo>
                  <a:lnTo>
                    <a:pt x="30235" y="8666"/>
                  </a:lnTo>
                  <a:cubicBezTo>
                    <a:pt x="32187" y="9125"/>
                    <a:pt x="34193" y="9367"/>
                    <a:pt x="36227" y="9367"/>
                  </a:cubicBezTo>
                  <a:cubicBezTo>
                    <a:pt x="36347" y="9367"/>
                    <a:pt x="36467" y="9367"/>
                    <a:pt x="36588" y="9365"/>
                  </a:cubicBezTo>
                  <a:cubicBezTo>
                    <a:pt x="39110" y="9243"/>
                    <a:pt x="41603" y="8787"/>
                    <a:pt x="44004" y="7936"/>
                  </a:cubicBezTo>
                  <a:cubicBezTo>
                    <a:pt x="41741" y="6776"/>
                    <a:pt x="39229" y="6169"/>
                    <a:pt x="36679" y="6169"/>
                  </a:cubicBezTo>
                  <a:cubicBezTo>
                    <a:pt x="36558" y="6169"/>
                    <a:pt x="36436" y="6171"/>
                    <a:pt x="36314" y="6173"/>
                  </a:cubicBezTo>
                  <a:cubicBezTo>
                    <a:pt x="34308" y="6234"/>
                    <a:pt x="32302" y="6690"/>
                    <a:pt x="30448" y="7541"/>
                  </a:cubicBezTo>
                  <a:cubicBezTo>
                    <a:pt x="29961" y="7784"/>
                    <a:pt x="29566" y="7967"/>
                    <a:pt x="29323" y="8119"/>
                  </a:cubicBezTo>
                  <a:lnTo>
                    <a:pt x="27803" y="8331"/>
                  </a:lnTo>
                  <a:cubicBezTo>
                    <a:pt x="27378" y="8392"/>
                    <a:pt x="26922" y="8453"/>
                    <a:pt x="26496" y="8544"/>
                  </a:cubicBezTo>
                  <a:cubicBezTo>
                    <a:pt x="28290" y="7936"/>
                    <a:pt x="29901" y="6903"/>
                    <a:pt x="31177" y="5505"/>
                  </a:cubicBezTo>
                  <a:cubicBezTo>
                    <a:pt x="33746" y="2548"/>
                    <a:pt x="35962" y="31"/>
                    <a:pt x="36096" y="31"/>
                  </a:cubicBezTo>
                  <a:cubicBezTo>
                    <a:pt x="36098" y="31"/>
                    <a:pt x="36100" y="32"/>
                    <a:pt x="36101" y="33"/>
                  </a:cubicBezTo>
                  <a:cubicBezTo>
                    <a:pt x="36092" y="15"/>
                    <a:pt x="35975" y="1"/>
                    <a:pt x="35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a:off x="14557775" y="2134150"/>
              <a:ext cx="157250" cy="313700"/>
            </a:xfrm>
            <a:custGeom>
              <a:avLst/>
              <a:gdLst/>
              <a:ahLst/>
              <a:cxnLst/>
              <a:rect l="l" t="t" r="r" b="b"/>
              <a:pathLst>
                <a:path w="6290" h="12548" extrusionOk="0">
                  <a:moveTo>
                    <a:pt x="571" y="1"/>
                  </a:moveTo>
                  <a:cubicBezTo>
                    <a:pt x="232" y="1"/>
                    <a:pt x="1" y="515"/>
                    <a:pt x="363" y="722"/>
                  </a:cubicBezTo>
                  <a:cubicBezTo>
                    <a:pt x="2247" y="1786"/>
                    <a:pt x="3980" y="3457"/>
                    <a:pt x="4709" y="5524"/>
                  </a:cubicBezTo>
                  <a:cubicBezTo>
                    <a:pt x="5439" y="7561"/>
                    <a:pt x="4497" y="10023"/>
                    <a:pt x="3980" y="12059"/>
                  </a:cubicBezTo>
                  <a:cubicBezTo>
                    <a:pt x="3906" y="12353"/>
                    <a:pt x="4144" y="12547"/>
                    <a:pt x="4370" y="12547"/>
                  </a:cubicBezTo>
                  <a:cubicBezTo>
                    <a:pt x="4518" y="12547"/>
                    <a:pt x="4661" y="12464"/>
                    <a:pt x="4709" y="12272"/>
                  </a:cubicBezTo>
                  <a:cubicBezTo>
                    <a:pt x="5287" y="9992"/>
                    <a:pt x="6290" y="7348"/>
                    <a:pt x="5348" y="5038"/>
                  </a:cubicBezTo>
                  <a:cubicBezTo>
                    <a:pt x="4405" y="2910"/>
                    <a:pt x="2794" y="1178"/>
                    <a:pt x="758" y="53"/>
                  </a:cubicBezTo>
                  <a:cubicBezTo>
                    <a:pt x="694" y="17"/>
                    <a:pt x="631" y="1"/>
                    <a:pt x="57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1"/>
            <p:cNvSpPr/>
            <p:nvPr/>
          </p:nvSpPr>
          <p:spPr>
            <a:xfrm>
              <a:off x="14619275" y="2169650"/>
              <a:ext cx="60800" cy="83625"/>
            </a:xfrm>
            <a:custGeom>
              <a:avLst/>
              <a:gdLst/>
              <a:ahLst/>
              <a:cxnLst/>
              <a:rect l="l" t="t" r="r" b="b"/>
              <a:pathLst>
                <a:path w="2432" h="3345" extrusionOk="0">
                  <a:moveTo>
                    <a:pt x="1034" y="1"/>
                  </a:moveTo>
                  <a:lnTo>
                    <a:pt x="0" y="1490"/>
                  </a:lnTo>
                  <a:cubicBezTo>
                    <a:pt x="760" y="1673"/>
                    <a:pt x="2432" y="3344"/>
                    <a:pt x="2432" y="3344"/>
                  </a:cubicBezTo>
                  <a:lnTo>
                    <a:pt x="1034"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a:off x="14374575" y="1989925"/>
              <a:ext cx="280425" cy="225350"/>
            </a:xfrm>
            <a:custGeom>
              <a:avLst/>
              <a:gdLst/>
              <a:ahLst/>
              <a:cxnLst/>
              <a:rect l="l" t="t" r="r" b="b"/>
              <a:pathLst>
                <a:path w="11217" h="9014" extrusionOk="0">
                  <a:moveTo>
                    <a:pt x="1814" y="1"/>
                  </a:moveTo>
                  <a:cubicBezTo>
                    <a:pt x="1356" y="1"/>
                    <a:pt x="903" y="132"/>
                    <a:pt x="517" y="381"/>
                  </a:cubicBezTo>
                  <a:cubicBezTo>
                    <a:pt x="396" y="503"/>
                    <a:pt x="274" y="655"/>
                    <a:pt x="213" y="807"/>
                  </a:cubicBezTo>
                  <a:cubicBezTo>
                    <a:pt x="1" y="1324"/>
                    <a:pt x="244" y="1932"/>
                    <a:pt x="517" y="2418"/>
                  </a:cubicBezTo>
                  <a:cubicBezTo>
                    <a:pt x="2736" y="6278"/>
                    <a:pt x="6748" y="8740"/>
                    <a:pt x="11186" y="8983"/>
                  </a:cubicBezTo>
                  <a:lnTo>
                    <a:pt x="11217" y="9014"/>
                  </a:lnTo>
                  <a:cubicBezTo>
                    <a:pt x="10943" y="6673"/>
                    <a:pt x="9910" y="4515"/>
                    <a:pt x="8268" y="2843"/>
                  </a:cubicBezTo>
                  <a:cubicBezTo>
                    <a:pt x="6627" y="1263"/>
                    <a:pt x="4530" y="260"/>
                    <a:pt x="2280" y="47"/>
                  </a:cubicBezTo>
                  <a:cubicBezTo>
                    <a:pt x="2126" y="16"/>
                    <a:pt x="1969" y="1"/>
                    <a:pt x="18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14374575" y="1999450"/>
              <a:ext cx="279675" cy="215075"/>
            </a:xfrm>
            <a:custGeom>
              <a:avLst/>
              <a:gdLst/>
              <a:ahLst/>
              <a:cxnLst/>
              <a:rect l="l" t="t" r="r" b="b"/>
              <a:pathLst>
                <a:path w="11187" h="8603" extrusionOk="0">
                  <a:moveTo>
                    <a:pt x="517" y="0"/>
                  </a:moveTo>
                  <a:cubicBezTo>
                    <a:pt x="396" y="92"/>
                    <a:pt x="274" y="243"/>
                    <a:pt x="213" y="426"/>
                  </a:cubicBezTo>
                  <a:cubicBezTo>
                    <a:pt x="1" y="943"/>
                    <a:pt x="244" y="1520"/>
                    <a:pt x="517" y="2006"/>
                  </a:cubicBezTo>
                  <a:cubicBezTo>
                    <a:pt x="2736" y="5867"/>
                    <a:pt x="6748" y="8359"/>
                    <a:pt x="11186" y="8602"/>
                  </a:cubicBezTo>
                  <a:lnTo>
                    <a:pt x="5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14823100" y="2656200"/>
              <a:ext cx="237675" cy="427350"/>
            </a:xfrm>
            <a:custGeom>
              <a:avLst/>
              <a:gdLst/>
              <a:ahLst/>
              <a:cxnLst/>
              <a:rect l="l" t="t" r="r" b="b"/>
              <a:pathLst>
                <a:path w="9507" h="17094" extrusionOk="0">
                  <a:moveTo>
                    <a:pt x="567" y="1"/>
                  </a:moveTo>
                  <a:cubicBezTo>
                    <a:pt x="228" y="1"/>
                    <a:pt x="1" y="515"/>
                    <a:pt x="388" y="722"/>
                  </a:cubicBezTo>
                  <a:lnTo>
                    <a:pt x="358" y="722"/>
                  </a:lnTo>
                  <a:cubicBezTo>
                    <a:pt x="6103" y="3761"/>
                    <a:pt x="8686" y="10570"/>
                    <a:pt x="6437" y="16618"/>
                  </a:cubicBezTo>
                  <a:cubicBezTo>
                    <a:pt x="6327" y="16911"/>
                    <a:pt x="6547" y="17093"/>
                    <a:pt x="6780" y="17093"/>
                  </a:cubicBezTo>
                  <a:cubicBezTo>
                    <a:pt x="6934" y="17093"/>
                    <a:pt x="7094" y="17013"/>
                    <a:pt x="7166" y="16831"/>
                  </a:cubicBezTo>
                  <a:cubicBezTo>
                    <a:pt x="9507" y="10418"/>
                    <a:pt x="6771" y="3275"/>
                    <a:pt x="753" y="53"/>
                  </a:cubicBezTo>
                  <a:cubicBezTo>
                    <a:pt x="689" y="16"/>
                    <a:pt x="626" y="1"/>
                    <a:pt x="56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14736025" y="1927475"/>
              <a:ext cx="567100" cy="598575"/>
            </a:xfrm>
            <a:custGeom>
              <a:avLst/>
              <a:gdLst/>
              <a:ahLst/>
              <a:cxnLst/>
              <a:rect l="l" t="t" r="r" b="b"/>
              <a:pathLst>
                <a:path w="22684" h="23943" extrusionOk="0">
                  <a:moveTo>
                    <a:pt x="22142" y="0"/>
                  </a:moveTo>
                  <a:cubicBezTo>
                    <a:pt x="22083" y="0"/>
                    <a:pt x="22021" y="16"/>
                    <a:pt x="21957" y="53"/>
                  </a:cubicBezTo>
                  <a:cubicBezTo>
                    <a:pt x="19525" y="1329"/>
                    <a:pt x="17397" y="3092"/>
                    <a:pt x="15665" y="5189"/>
                  </a:cubicBezTo>
                  <a:cubicBezTo>
                    <a:pt x="13811" y="7469"/>
                    <a:pt x="12747" y="10144"/>
                    <a:pt x="11409" y="12727"/>
                  </a:cubicBezTo>
                  <a:cubicBezTo>
                    <a:pt x="10194" y="14977"/>
                    <a:pt x="8613" y="17044"/>
                    <a:pt x="6698" y="18776"/>
                  </a:cubicBezTo>
                  <a:cubicBezTo>
                    <a:pt x="4874" y="20539"/>
                    <a:pt x="2777" y="22272"/>
                    <a:pt x="406" y="23184"/>
                  </a:cubicBezTo>
                  <a:cubicBezTo>
                    <a:pt x="0" y="23346"/>
                    <a:pt x="100" y="23942"/>
                    <a:pt x="449" y="23942"/>
                  </a:cubicBezTo>
                  <a:cubicBezTo>
                    <a:pt x="492" y="23942"/>
                    <a:pt x="539" y="23933"/>
                    <a:pt x="589" y="23913"/>
                  </a:cubicBezTo>
                  <a:cubicBezTo>
                    <a:pt x="2777" y="23092"/>
                    <a:pt x="4662" y="21633"/>
                    <a:pt x="6394" y="20083"/>
                  </a:cubicBezTo>
                  <a:cubicBezTo>
                    <a:pt x="8279" y="18472"/>
                    <a:pt x="9920" y="16588"/>
                    <a:pt x="11257" y="14521"/>
                  </a:cubicBezTo>
                  <a:cubicBezTo>
                    <a:pt x="12868" y="11907"/>
                    <a:pt x="13811" y="8958"/>
                    <a:pt x="15634" y="6466"/>
                  </a:cubicBezTo>
                  <a:cubicBezTo>
                    <a:pt x="17397" y="4065"/>
                    <a:pt x="19677" y="2089"/>
                    <a:pt x="22321" y="691"/>
                  </a:cubicBezTo>
                  <a:cubicBezTo>
                    <a:pt x="22683" y="510"/>
                    <a:pt x="22474"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a:off x="15198300" y="1918900"/>
              <a:ext cx="102600" cy="76000"/>
            </a:xfrm>
            <a:custGeom>
              <a:avLst/>
              <a:gdLst/>
              <a:ahLst/>
              <a:cxnLst/>
              <a:rect l="l" t="t" r="r" b="b"/>
              <a:pathLst>
                <a:path w="4104" h="3040" extrusionOk="0">
                  <a:moveTo>
                    <a:pt x="2189" y="0"/>
                  </a:moveTo>
                  <a:lnTo>
                    <a:pt x="1" y="3040"/>
                  </a:lnTo>
                  <a:lnTo>
                    <a:pt x="4104" y="1277"/>
                  </a:lnTo>
                  <a:lnTo>
                    <a:pt x="2189" y="0"/>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15227175" y="1660400"/>
              <a:ext cx="382250" cy="311725"/>
            </a:xfrm>
            <a:custGeom>
              <a:avLst/>
              <a:gdLst/>
              <a:ahLst/>
              <a:cxnLst/>
              <a:rect l="l" t="t" r="r" b="b"/>
              <a:pathLst>
                <a:path w="15290" h="12469" extrusionOk="0">
                  <a:moveTo>
                    <a:pt x="12783" y="1"/>
                  </a:moveTo>
                  <a:cubicBezTo>
                    <a:pt x="12571" y="1"/>
                    <a:pt x="12361" y="14"/>
                    <a:pt x="12159" y="36"/>
                  </a:cubicBezTo>
                  <a:cubicBezTo>
                    <a:pt x="9059" y="401"/>
                    <a:pt x="6171" y="1769"/>
                    <a:pt x="3982" y="3957"/>
                  </a:cubicBezTo>
                  <a:cubicBezTo>
                    <a:pt x="1794" y="6146"/>
                    <a:pt x="365" y="9398"/>
                    <a:pt x="1" y="12468"/>
                  </a:cubicBezTo>
                  <a:lnTo>
                    <a:pt x="61" y="12468"/>
                  </a:lnTo>
                  <a:cubicBezTo>
                    <a:pt x="6141" y="12073"/>
                    <a:pt x="11612" y="8608"/>
                    <a:pt x="14591" y="3289"/>
                  </a:cubicBezTo>
                  <a:cubicBezTo>
                    <a:pt x="14955" y="2590"/>
                    <a:pt x="15290" y="1799"/>
                    <a:pt x="14986" y="1070"/>
                  </a:cubicBezTo>
                  <a:cubicBezTo>
                    <a:pt x="14895" y="857"/>
                    <a:pt x="14743" y="644"/>
                    <a:pt x="14530" y="492"/>
                  </a:cubicBezTo>
                  <a:cubicBezTo>
                    <a:pt x="14094" y="125"/>
                    <a:pt x="13434" y="1"/>
                    <a:pt x="12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a:off x="15228700" y="1673450"/>
              <a:ext cx="380725" cy="298675"/>
            </a:xfrm>
            <a:custGeom>
              <a:avLst/>
              <a:gdLst/>
              <a:ahLst/>
              <a:cxnLst/>
              <a:rect l="l" t="t" r="r" b="b"/>
              <a:pathLst>
                <a:path w="15229" h="11947" extrusionOk="0">
                  <a:moveTo>
                    <a:pt x="14499" y="1"/>
                  </a:moveTo>
                  <a:lnTo>
                    <a:pt x="0" y="11946"/>
                  </a:lnTo>
                  <a:cubicBezTo>
                    <a:pt x="6080" y="11551"/>
                    <a:pt x="11551" y="8086"/>
                    <a:pt x="14530" y="2767"/>
                  </a:cubicBezTo>
                  <a:cubicBezTo>
                    <a:pt x="14894" y="2098"/>
                    <a:pt x="15229" y="1277"/>
                    <a:pt x="14925" y="578"/>
                  </a:cubicBezTo>
                  <a:cubicBezTo>
                    <a:pt x="14834" y="335"/>
                    <a:pt x="14682" y="153"/>
                    <a:pt x="14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a:off x="14825950" y="2201575"/>
              <a:ext cx="76775" cy="85125"/>
            </a:xfrm>
            <a:custGeom>
              <a:avLst/>
              <a:gdLst/>
              <a:ahLst/>
              <a:cxnLst/>
              <a:rect l="l" t="t" r="r" b="b"/>
              <a:pathLst>
                <a:path w="3071" h="3405" extrusionOk="0">
                  <a:moveTo>
                    <a:pt x="700" y="1"/>
                  </a:moveTo>
                  <a:cubicBezTo>
                    <a:pt x="700" y="1"/>
                    <a:pt x="761" y="2280"/>
                    <a:pt x="1" y="3405"/>
                  </a:cubicBezTo>
                  <a:cubicBezTo>
                    <a:pt x="1" y="3405"/>
                    <a:pt x="1764" y="3131"/>
                    <a:pt x="3071" y="700"/>
                  </a:cubicBezTo>
                  <a:lnTo>
                    <a:pt x="70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a:off x="15014400" y="2718300"/>
              <a:ext cx="96550" cy="63850"/>
            </a:xfrm>
            <a:custGeom>
              <a:avLst/>
              <a:gdLst/>
              <a:ahLst/>
              <a:cxnLst/>
              <a:rect l="l" t="t" r="r" b="b"/>
              <a:pathLst>
                <a:path w="3862" h="2554" extrusionOk="0">
                  <a:moveTo>
                    <a:pt x="1" y="1"/>
                  </a:moveTo>
                  <a:cubicBezTo>
                    <a:pt x="1" y="1"/>
                    <a:pt x="2676" y="1916"/>
                    <a:pt x="2858" y="2554"/>
                  </a:cubicBezTo>
                  <a:lnTo>
                    <a:pt x="3861" y="1064"/>
                  </a:lnTo>
                  <a:cubicBezTo>
                    <a:pt x="2524" y="912"/>
                    <a:pt x="1217" y="548"/>
                    <a:pt x="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a:off x="14975650" y="2824675"/>
              <a:ext cx="41050" cy="76025"/>
            </a:xfrm>
            <a:custGeom>
              <a:avLst/>
              <a:gdLst/>
              <a:ahLst/>
              <a:cxnLst/>
              <a:rect l="l" t="t" r="r" b="b"/>
              <a:pathLst>
                <a:path w="1642" h="3041" extrusionOk="0">
                  <a:moveTo>
                    <a:pt x="609" y="1"/>
                  </a:moveTo>
                  <a:lnTo>
                    <a:pt x="609" y="1"/>
                  </a:lnTo>
                  <a:cubicBezTo>
                    <a:pt x="639" y="700"/>
                    <a:pt x="426" y="1369"/>
                    <a:pt x="1" y="1946"/>
                  </a:cubicBezTo>
                  <a:lnTo>
                    <a:pt x="1612" y="3040"/>
                  </a:lnTo>
                  <a:cubicBezTo>
                    <a:pt x="1642" y="1916"/>
                    <a:pt x="1308" y="852"/>
                    <a:pt x="609"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a:off x="14805450" y="1702925"/>
              <a:ext cx="316875" cy="561750"/>
            </a:xfrm>
            <a:custGeom>
              <a:avLst/>
              <a:gdLst/>
              <a:ahLst/>
              <a:cxnLst/>
              <a:rect l="l" t="t" r="r" b="b"/>
              <a:pathLst>
                <a:path w="12675" h="22470" extrusionOk="0">
                  <a:moveTo>
                    <a:pt x="10499" y="0"/>
                  </a:moveTo>
                  <a:cubicBezTo>
                    <a:pt x="9632" y="0"/>
                    <a:pt x="8692" y="456"/>
                    <a:pt x="7933" y="980"/>
                  </a:cubicBezTo>
                  <a:cubicBezTo>
                    <a:pt x="4681" y="3259"/>
                    <a:pt x="2280" y="6603"/>
                    <a:pt x="1125" y="10433"/>
                  </a:cubicBezTo>
                  <a:cubicBezTo>
                    <a:pt x="0" y="14232"/>
                    <a:pt x="365" y="18792"/>
                    <a:pt x="1854" y="22469"/>
                  </a:cubicBezTo>
                  <a:lnTo>
                    <a:pt x="1915" y="22409"/>
                  </a:lnTo>
                  <a:cubicBezTo>
                    <a:pt x="8541" y="18214"/>
                    <a:pt x="12584" y="10980"/>
                    <a:pt x="12675" y="3138"/>
                  </a:cubicBezTo>
                  <a:cubicBezTo>
                    <a:pt x="12675" y="2135"/>
                    <a:pt x="12553" y="1041"/>
                    <a:pt x="11794" y="402"/>
                  </a:cubicBezTo>
                  <a:cubicBezTo>
                    <a:pt x="11520" y="220"/>
                    <a:pt x="11216" y="68"/>
                    <a:pt x="10912" y="37"/>
                  </a:cubicBezTo>
                  <a:cubicBezTo>
                    <a:pt x="10777" y="12"/>
                    <a:pt x="10639" y="0"/>
                    <a:pt x="10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a:off x="14853300" y="1703850"/>
              <a:ext cx="269025" cy="559300"/>
            </a:xfrm>
            <a:custGeom>
              <a:avLst/>
              <a:gdLst/>
              <a:ahLst/>
              <a:cxnLst/>
              <a:rect l="l" t="t" r="r" b="b"/>
              <a:pathLst>
                <a:path w="10761" h="22372" extrusionOk="0">
                  <a:moveTo>
                    <a:pt x="9028" y="0"/>
                  </a:moveTo>
                  <a:lnTo>
                    <a:pt x="1" y="22372"/>
                  </a:lnTo>
                  <a:cubicBezTo>
                    <a:pt x="6627" y="18177"/>
                    <a:pt x="10670" y="10943"/>
                    <a:pt x="10761" y="3101"/>
                  </a:cubicBezTo>
                  <a:cubicBezTo>
                    <a:pt x="10761" y="2098"/>
                    <a:pt x="10639" y="1004"/>
                    <a:pt x="9880" y="365"/>
                  </a:cubicBezTo>
                  <a:cubicBezTo>
                    <a:pt x="9636" y="183"/>
                    <a:pt x="9332" y="31"/>
                    <a:pt x="9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1"/>
            <p:cNvSpPr/>
            <p:nvPr/>
          </p:nvSpPr>
          <p:spPr>
            <a:xfrm>
              <a:off x="14781875" y="2852050"/>
              <a:ext cx="263725" cy="480750"/>
            </a:xfrm>
            <a:custGeom>
              <a:avLst/>
              <a:gdLst/>
              <a:ahLst/>
              <a:cxnLst/>
              <a:rect l="l" t="t" r="r" b="b"/>
              <a:pathLst>
                <a:path w="10549" h="19230" extrusionOk="0">
                  <a:moveTo>
                    <a:pt x="8724" y="0"/>
                  </a:moveTo>
                  <a:lnTo>
                    <a:pt x="8664" y="31"/>
                  </a:lnTo>
                  <a:cubicBezTo>
                    <a:pt x="3223" y="3769"/>
                    <a:pt x="1" y="10000"/>
                    <a:pt x="153" y="16627"/>
                  </a:cubicBezTo>
                  <a:cubicBezTo>
                    <a:pt x="183" y="17478"/>
                    <a:pt x="335" y="18420"/>
                    <a:pt x="1004" y="18906"/>
                  </a:cubicBezTo>
                  <a:cubicBezTo>
                    <a:pt x="1217" y="19089"/>
                    <a:pt x="1490" y="19180"/>
                    <a:pt x="1733" y="19210"/>
                  </a:cubicBezTo>
                  <a:cubicBezTo>
                    <a:pt x="1823" y="19223"/>
                    <a:pt x="1913" y="19229"/>
                    <a:pt x="2005" y="19229"/>
                  </a:cubicBezTo>
                  <a:cubicBezTo>
                    <a:pt x="2780" y="19229"/>
                    <a:pt x="3600" y="18791"/>
                    <a:pt x="4226" y="18329"/>
                  </a:cubicBezTo>
                  <a:cubicBezTo>
                    <a:pt x="6931" y="16292"/>
                    <a:pt x="8846" y="13405"/>
                    <a:pt x="9727" y="10122"/>
                  </a:cubicBezTo>
                  <a:cubicBezTo>
                    <a:pt x="10548" y="6900"/>
                    <a:pt x="10092" y="3040"/>
                    <a:pt x="8724" y="0"/>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1"/>
            <p:cNvSpPr/>
            <p:nvPr/>
          </p:nvSpPr>
          <p:spPr>
            <a:xfrm>
              <a:off x="14781875" y="2852800"/>
              <a:ext cx="216600" cy="479525"/>
            </a:xfrm>
            <a:custGeom>
              <a:avLst/>
              <a:gdLst/>
              <a:ahLst/>
              <a:cxnLst/>
              <a:rect l="l" t="t" r="r" b="b"/>
              <a:pathLst>
                <a:path w="8664" h="19181" extrusionOk="0">
                  <a:moveTo>
                    <a:pt x="8664" y="1"/>
                  </a:moveTo>
                  <a:lnTo>
                    <a:pt x="8664" y="1"/>
                  </a:lnTo>
                  <a:cubicBezTo>
                    <a:pt x="3223" y="3739"/>
                    <a:pt x="1" y="9970"/>
                    <a:pt x="153" y="16597"/>
                  </a:cubicBezTo>
                  <a:cubicBezTo>
                    <a:pt x="183" y="17448"/>
                    <a:pt x="335" y="18390"/>
                    <a:pt x="1004" y="18876"/>
                  </a:cubicBezTo>
                  <a:cubicBezTo>
                    <a:pt x="1217" y="19059"/>
                    <a:pt x="1490" y="19150"/>
                    <a:pt x="1733" y="19180"/>
                  </a:cubicBezTo>
                  <a:lnTo>
                    <a:pt x="86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1"/>
            <p:cNvSpPr/>
            <p:nvPr/>
          </p:nvSpPr>
          <p:spPr>
            <a:xfrm>
              <a:off x="15069875" y="2743375"/>
              <a:ext cx="398225" cy="291925"/>
            </a:xfrm>
            <a:custGeom>
              <a:avLst/>
              <a:gdLst/>
              <a:ahLst/>
              <a:cxnLst/>
              <a:rect l="l" t="t" r="r" b="b"/>
              <a:pathLst>
                <a:path w="15929" h="11677" extrusionOk="0">
                  <a:moveTo>
                    <a:pt x="1" y="1"/>
                  </a:moveTo>
                  <a:cubicBezTo>
                    <a:pt x="548" y="3040"/>
                    <a:pt x="2189" y="6201"/>
                    <a:pt x="4499" y="8238"/>
                  </a:cubicBezTo>
                  <a:cubicBezTo>
                    <a:pt x="6840" y="10305"/>
                    <a:pt x="9788" y="11521"/>
                    <a:pt x="12888" y="11673"/>
                  </a:cubicBezTo>
                  <a:cubicBezTo>
                    <a:pt x="12965" y="11675"/>
                    <a:pt x="13043" y="11677"/>
                    <a:pt x="13121" y="11677"/>
                  </a:cubicBezTo>
                  <a:cubicBezTo>
                    <a:pt x="13887" y="11677"/>
                    <a:pt x="14736" y="11533"/>
                    <a:pt x="15259" y="11065"/>
                  </a:cubicBezTo>
                  <a:cubicBezTo>
                    <a:pt x="15442" y="10913"/>
                    <a:pt x="15594" y="10700"/>
                    <a:pt x="15685" y="10457"/>
                  </a:cubicBezTo>
                  <a:cubicBezTo>
                    <a:pt x="15928" y="9727"/>
                    <a:pt x="15533" y="8937"/>
                    <a:pt x="15138" y="8299"/>
                  </a:cubicBezTo>
                  <a:cubicBezTo>
                    <a:pt x="11825" y="3162"/>
                    <a:pt x="6171" y="3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a:off x="15071400" y="2743375"/>
              <a:ext cx="396700" cy="276625"/>
            </a:xfrm>
            <a:custGeom>
              <a:avLst/>
              <a:gdLst/>
              <a:ahLst/>
              <a:cxnLst/>
              <a:rect l="l" t="t" r="r" b="b"/>
              <a:pathLst>
                <a:path w="15868" h="11065" extrusionOk="0">
                  <a:moveTo>
                    <a:pt x="1" y="1"/>
                  </a:moveTo>
                  <a:lnTo>
                    <a:pt x="15198" y="11065"/>
                  </a:lnTo>
                  <a:cubicBezTo>
                    <a:pt x="15411" y="10913"/>
                    <a:pt x="15533" y="10700"/>
                    <a:pt x="15624" y="10457"/>
                  </a:cubicBezTo>
                  <a:cubicBezTo>
                    <a:pt x="15867" y="9727"/>
                    <a:pt x="15502" y="8937"/>
                    <a:pt x="15077" y="8299"/>
                  </a:cubicBezTo>
                  <a:cubicBezTo>
                    <a:pt x="11794" y="3162"/>
                    <a:pt x="6110" y="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a:off x="14755000" y="2212075"/>
              <a:ext cx="791325" cy="357400"/>
            </a:xfrm>
            <a:custGeom>
              <a:avLst/>
              <a:gdLst/>
              <a:ahLst/>
              <a:cxnLst/>
              <a:rect l="l" t="t" r="r" b="b"/>
              <a:pathLst>
                <a:path w="31653" h="14296" extrusionOk="0">
                  <a:moveTo>
                    <a:pt x="31150" y="0"/>
                  </a:moveTo>
                  <a:cubicBezTo>
                    <a:pt x="31088" y="0"/>
                    <a:pt x="31022" y="20"/>
                    <a:pt x="30955" y="67"/>
                  </a:cubicBezTo>
                  <a:cubicBezTo>
                    <a:pt x="26304" y="3441"/>
                    <a:pt x="21714" y="7362"/>
                    <a:pt x="16365" y="9611"/>
                  </a:cubicBezTo>
                  <a:cubicBezTo>
                    <a:pt x="11319" y="11769"/>
                    <a:pt x="5848" y="12651"/>
                    <a:pt x="468" y="13563"/>
                  </a:cubicBezTo>
                  <a:cubicBezTo>
                    <a:pt x="1" y="13621"/>
                    <a:pt x="178" y="14296"/>
                    <a:pt x="597" y="14296"/>
                  </a:cubicBezTo>
                  <a:cubicBezTo>
                    <a:pt x="614" y="14296"/>
                    <a:pt x="632" y="14294"/>
                    <a:pt x="650" y="14292"/>
                  </a:cubicBezTo>
                  <a:cubicBezTo>
                    <a:pt x="6091" y="13380"/>
                    <a:pt x="11562" y="12468"/>
                    <a:pt x="16669" y="10310"/>
                  </a:cubicBezTo>
                  <a:cubicBezTo>
                    <a:pt x="22049" y="8031"/>
                    <a:pt x="26639" y="4140"/>
                    <a:pt x="31350" y="736"/>
                  </a:cubicBezTo>
                  <a:cubicBezTo>
                    <a:pt x="31653" y="483"/>
                    <a:pt x="31453" y="0"/>
                    <a:pt x="31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a:off x="14813425" y="2518900"/>
              <a:ext cx="732825" cy="182050"/>
            </a:xfrm>
            <a:custGeom>
              <a:avLst/>
              <a:gdLst/>
              <a:ahLst/>
              <a:cxnLst/>
              <a:rect l="l" t="t" r="r" b="b"/>
              <a:pathLst>
                <a:path w="29313" h="7282" extrusionOk="0">
                  <a:moveTo>
                    <a:pt x="9169" y="1"/>
                  </a:moveTo>
                  <a:cubicBezTo>
                    <a:pt x="6249" y="1"/>
                    <a:pt x="3314" y="385"/>
                    <a:pt x="441" y="1168"/>
                  </a:cubicBezTo>
                  <a:cubicBezTo>
                    <a:pt x="0" y="1306"/>
                    <a:pt x="109" y="1918"/>
                    <a:pt x="495" y="1918"/>
                  </a:cubicBezTo>
                  <a:cubicBezTo>
                    <a:pt x="535" y="1918"/>
                    <a:pt x="578" y="1912"/>
                    <a:pt x="623" y="1897"/>
                  </a:cubicBezTo>
                  <a:lnTo>
                    <a:pt x="654" y="1928"/>
                  </a:lnTo>
                  <a:cubicBezTo>
                    <a:pt x="3479" y="1152"/>
                    <a:pt x="6361" y="772"/>
                    <a:pt x="9227" y="772"/>
                  </a:cubicBezTo>
                  <a:cubicBezTo>
                    <a:pt x="16136" y="772"/>
                    <a:pt x="22946" y="2984"/>
                    <a:pt x="28618" y="7217"/>
                  </a:cubicBezTo>
                  <a:cubicBezTo>
                    <a:pt x="28678" y="7262"/>
                    <a:pt x="28738" y="7281"/>
                    <a:pt x="28796" y="7281"/>
                  </a:cubicBezTo>
                  <a:cubicBezTo>
                    <a:pt x="29091" y="7281"/>
                    <a:pt x="29313" y="6777"/>
                    <a:pt x="28982" y="6548"/>
                  </a:cubicBezTo>
                  <a:cubicBezTo>
                    <a:pt x="23199" y="2248"/>
                    <a:pt x="16228" y="1"/>
                    <a:pt x="9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a:off x="14749975" y="2385825"/>
              <a:ext cx="1002400" cy="161550"/>
            </a:xfrm>
            <a:custGeom>
              <a:avLst/>
              <a:gdLst/>
              <a:ahLst/>
              <a:cxnLst/>
              <a:rect l="l" t="t" r="r" b="b"/>
              <a:pathLst>
                <a:path w="40096" h="6462" extrusionOk="0">
                  <a:moveTo>
                    <a:pt x="26455" y="0"/>
                  </a:moveTo>
                  <a:cubicBezTo>
                    <a:pt x="24524" y="0"/>
                    <a:pt x="22576" y="201"/>
                    <a:pt x="20639" y="594"/>
                  </a:cubicBezTo>
                  <a:cubicBezTo>
                    <a:pt x="13861" y="1992"/>
                    <a:pt x="7477" y="5184"/>
                    <a:pt x="486" y="5701"/>
                  </a:cubicBezTo>
                  <a:cubicBezTo>
                    <a:pt x="10" y="5730"/>
                    <a:pt x="0" y="6461"/>
                    <a:pt x="458" y="6461"/>
                  </a:cubicBezTo>
                  <a:cubicBezTo>
                    <a:pt x="468" y="6461"/>
                    <a:pt x="477" y="6461"/>
                    <a:pt x="486" y="6461"/>
                  </a:cubicBezTo>
                  <a:cubicBezTo>
                    <a:pt x="7113" y="5974"/>
                    <a:pt x="13192" y="3147"/>
                    <a:pt x="19575" y="1628"/>
                  </a:cubicBezTo>
                  <a:cubicBezTo>
                    <a:pt x="21885" y="1071"/>
                    <a:pt x="24210" y="780"/>
                    <a:pt x="26509" y="780"/>
                  </a:cubicBezTo>
                  <a:cubicBezTo>
                    <a:pt x="30986" y="780"/>
                    <a:pt x="35366" y="1882"/>
                    <a:pt x="39363" y="4272"/>
                  </a:cubicBezTo>
                  <a:cubicBezTo>
                    <a:pt x="39424" y="4303"/>
                    <a:pt x="39484" y="4316"/>
                    <a:pt x="39541" y="4316"/>
                  </a:cubicBezTo>
                  <a:cubicBezTo>
                    <a:pt x="39878" y="4316"/>
                    <a:pt x="40096" y="3837"/>
                    <a:pt x="39758" y="3603"/>
                  </a:cubicBezTo>
                  <a:lnTo>
                    <a:pt x="39758" y="3603"/>
                  </a:lnTo>
                  <a:lnTo>
                    <a:pt x="39758" y="3634"/>
                  </a:lnTo>
                  <a:cubicBezTo>
                    <a:pt x="35657" y="1165"/>
                    <a:pt x="31102" y="0"/>
                    <a:pt x="26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a:off x="15471100" y="1928000"/>
              <a:ext cx="528925" cy="349700"/>
            </a:xfrm>
            <a:custGeom>
              <a:avLst/>
              <a:gdLst/>
              <a:ahLst/>
              <a:cxnLst/>
              <a:rect l="l" t="t" r="r" b="b"/>
              <a:pathLst>
                <a:path w="21157" h="13988" extrusionOk="0">
                  <a:moveTo>
                    <a:pt x="17282" y="1"/>
                  </a:moveTo>
                  <a:cubicBezTo>
                    <a:pt x="13347" y="1"/>
                    <a:pt x="9509" y="1306"/>
                    <a:pt x="6384" y="3740"/>
                  </a:cubicBezTo>
                  <a:cubicBezTo>
                    <a:pt x="3253" y="6171"/>
                    <a:pt x="913" y="10092"/>
                    <a:pt x="1" y="13953"/>
                  </a:cubicBezTo>
                  <a:lnTo>
                    <a:pt x="61" y="13953"/>
                  </a:lnTo>
                  <a:cubicBezTo>
                    <a:pt x="482" y="13976"/>
                    <a:pt x="902" y="13987"/>
                    <a:pt x="1321" y="13987"/>
                  </a:cubicBezTo>
                  <a:cubicBezTo>
                    <a:pt x="8674" y="13987"/>
                    <a:pt x="15631" y="10481"/>
                    <a:pt x="20031" y="4500"/>
                  </a:cubicBezTo>
                  <a:cubicBezTo>
                    <a:pt x="20609" y="3709"/>
                    <a:pt x="21156" y="2737"/>
                    <a:pt x="20882" y="1764"/>
                  </a:cubicBezTo>
                  <a:cubicBezTo>
                    <a:pt x="20791" y="1460"/>
                    <a:pt x="20609" y="1187"/>
                    <a:pt x="20396" y="943"/>
                  </a:cubicBezTo>
                  <a:cubicBezTo>
                    <a:pt x="19697" y="244"/>
                    <a:pt x="18481" y="1"/>
                    <a:pt x="17417" y="1"/>
                  </a:cubicBezTo>
                  <a:cubicBezTo>
                    <a:pt x="17372" y="1"/>
                    <a:pt x="17327" y="1"/>
                    <a:pt x="17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a:off x="15472625" y="1951575"/>
              <a:ext cx="527400" cy="326125"/>
            </a:xfrm>
            <a:custGeom>
              <a:avLst/>
              <a:gdLst/>
              <a:ahLst/>
              <a:cxnLst/>
              <a:rect l="l" t="t" r="r" b="b"/>
              <a:pathLst>
                <a:path w="21096" h="13045" extrusionOk="0">
                  <a:moveTo>
                    <a:pt x="20335" y="0"/>
                  </a:moveTo>
                  <a:lnTo>
                    <a:pt x="0" y="13010"/>
                  </a:lnTo>
                  <a:cubicBezTo>
                    <a:pt x="423" y="13033"/>
                    <a:pt x="844" y="13044"/>
                    <a:pt x="1265" y="13044"/>
                  </a:cubicBezTo>
                  <a:cubicBezTo>
                    <a:pt x="8643" y="13044"/>
                    <a:pt x="15599" y="9538"/>
                    <a:pt x="19970" y="3557"/>
                  </a:cubicBezTo>
                  <a:cubicBezTo>
                    <a:pt x="20548" y="2766"/>
                    <a:pt x="21095" y="1763"/>
                    <a:pt x="20821" y="821"/>
                  </a:cubicBezTo>
                  <a:cubicBezTo>
                    <a:pt x="20730" y="517"/>
                    <a:pt x="20548" y="244"/>
                    <a:pt x="20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a:off x="15577500" y="2396550"/>
              <a:ext cx="449875" cy="215750"/>
            </a:xfrm>
            <a:custGeom>
              <a:avLst/>
              <a:gdLst/>
              <a:ahLst/>
              <a:cxnLst/>
              <a:rect l="l" t="t" r="r" b="b"/>
              <a:pathLst>
                <a:path w="17995" h="8630" extrusionOk="0">
                  <a:moveTo>
                    <a:pt x="5037" y="0"/>
                  </a:moveTo>
                  <a:cubicBezTo>
                    <a:pt x="3364" y="0"/>
                    <a:pt x="1679" y="234"/>
                    <a:pt x="30" y="712"/>
                  </a:cubicBezTo>
                  <a:lnTo>
                    <a:pt x="0" y="712"/>
                  </a:lnTo>
                  <a:cubicBezTo>
                    <a:pt x="1368" y="3448"/>
                    <a:pt x="3830" y="6032"/>
                    <a:pt x="6626" y="7339"/>
                  </a:cubicBezTo>
                  <a:cubicBezTo>
                    <a:pt x="8449" y="8191"/>
                    <a:pt x="10441" y="8629"/>
                    <a:pt x="12448" y="8629"/>
                  </a:cubicBezTo>
                  <a:cubicBezTo>
                    <a:pt x="13520" y="8629"/>
                    <a:pt x="14596" y="8504"/>
                    <a:pt x="15654" y="8250"/>
                  </a:cubicBezTo>
                  <a:cubicBezTo>
                    <a:pt x="16444" y="8068"/>
                    <a:pt x="17326" y="7673"/>
                    <a:pt x="17721" y="7035"/>
                  </a:cubicBezTo>
                  <a:cubicBezTo>
                    <a:pt x="17873" y="6822"/>
                    <a:pt x="17934" y="6579"/>
                    <a:pt x="17964" y="6305"/>
                  </a:cubicBezTo>
                  <a:cubicBezTo>
                    <a:pt x="17994" y="5545"/>
                    <a:pt x="17417" y="4907"/>
                    <a:pt x="16809" y="4390"/>
                  </a:cubicBezTo>
                  <a:cubicBezTo>
                    <a:pt x="13509" y="1528"/>
                    <a:pt x="9314" y="0"/>
                    <a:pt x="5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a:off x="15578250" y="2396550"/>
              <a:ext cx="449125" cy="175875"/>
            </a:xfrm>
            <a:custGeom>
              <a:avLst/>
              <a:gdLst/>
              <a:ahLst/>
              <a:cxnLst/>
              <a:rect l="l" t="t" r="r" b="b"/>
              <a:pathLst>
                <a:path w="17965" h="7035" extrusionOk="0">
                  <a:moveTo>
                    <a:pt x="5007" y="0"/>
                  </a:moveTo>
                  <a:cubicBezTo>
                    <a:pt x="3334" y="0"/>
                    <a:pt x="1649" y="234"/>
                    <a:pt x="0" y="712"/>
                  </a:cubicBezTo>
                  <a:lnTo>
                    <a:pt x="17691" y="7035"/>
                  </a:lnTo>
                  <a:cubicBezTo>
                    <a:pt x="17843" y="6822"/>
                    <a:pt x="17904" y="6579"/>
                    <a:pt x="17934" y="6335"/>
                  </a:cubicBezTo>
                  <a:cubicBezTo>
                    <a:pt x="17964" y="5576"/>
                    <a:pt x="17387" y="4907"/>
                    <a:pt x="16779" y="4390"/>
                  </a:cubicBezTo>
                  <a:cubicBezTo>
                    <a:pt x="13479" y="1528"/>
                    <a:pt x="9284" y="0"/>
                    <a:pt x="5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a:off x="15432350" y="2639275"/>
              <a:ext cx="506100" cy="381025"/>
            </a:xfrm>
            <a:custGeom>
              <a:avLst/>
              <a:gdLst/>
              <a:ahLst/>
              <a:cxnLst/>
              <a:rect l="l" t="t" r="r" b="b"/>
              <a:pathLst>
                <a:path w="20244" h="15241" extrusionOk="0">
                  <a:moveTo>
                    <a:pt x="0" y="0"/>
                  </a:moveTo>
                  <a:lnTo>
                    <a:pt x="0" y="0"/>
                  </a:lnTo>
                  <a:cubicBezTo>
                    <a:pt x="639" y="3921"/>
                    <a:pt x="2675" y="7994"/>
                    <a:pt x="5593" y="10669"/>
                  </a:cubicBezTo>
                  <a:cubicBezTo>
                    <a:pt x="8572" y="13344"/>
                    <a:pt x="12341" y="14955"/>
                    <a:pt x="16323" y="15229"/>
                  </a:cubicBezTo>
                  <a:cubicBezTo>
                    <a:pt x="16463" y="15237"/>
                    <a:pt x="16606" y="15241"/>
                    <a:pt x="16750" y="15241"/>
                  </a:cubicBezTo>
                  <a:cubicBezTo>
                    <a:pt x="17699" y="15241"/>
                    <a:pt x="18703" y="15053"/>
                    <a:pt x="19363" y="14499"/>
                  </a:cubicBezTo>
                  <a:cubicBezTo>
                    <a:pt x="19606" y="14286"/>
                    <a:pt x="19788" y="14043"/>
                    <a:pt x="19910" y="13739"/>
                  </a:cubicBezTo>
                  <a:cubicBezTo>
                    <a:pt x="20244" y="12827"/>
                    <a:pt x="19788" y="11794"/>
                    <a:pt x="19271" y="10943"/>
                  </a:cubicBezTo>
                  <a:cubicBezTo>
                    <a:pt x="15138" y="4286"/>
                    <a:pt x="7903" y="183"/>
                    <a:pt x="61" y="31"/>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15434625" y="2639275"/>
              <a:ext cx="503825" cy="362500"/>
            </a:xfrm>
            <a:custGeom>
              <a:avLst/>
              <a:gdLst/>
              <a:ahLst/>
              <a:cxnLst/>
              <a:rect l="l" t="t" r="r" b="b"/>
              <a:pathLst>
                <a:path w="20153" h="14500" extrusionOk="0">
                  <a:moveTo>
                    <a:pt x="1" y="0"/>
                  </a:moveTo>
                  <a:lnTo>
                    <a:pt x="19272" y="14499"/>
                  </a:lnTo>
                  <a:cubicBezTo>
                    <a:pt x="19515" y="14286"/>
                    <a:pt x="19697" y="14013"/>
                    <a:pt x="19819" y="13739"/>
                  </a:cubicBezTo>
                  <a:cubicBezTo>
                    <a:pt x="20153" y="12797"/>
                    <a:pt x="19697" y="11794"/>
                    <a:pt x="19180" y="10943"/>
                  </a:cubicBezTo>
                  <a:cubicBezTo>
                    <a:pt x="15047" y="4286"/>
                    <a:pt x="7812" y="15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13654950" y="2996425"/>
              <a:ext cx="598825" cy="1120100"/>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13154200" y="2648350"/>
              <a:ext cx="795500" cy="955250"/>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12830475" y="2531425"/>
              <a:ext cx="1077375" cy="621725"/>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12877600" y="2030600"/>
              <a:ext cx="730275" cy="723275"/>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12939900" y="2063400"/>
              <a:ext cx="610975" cy="727300"/>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a:off x="13945625" y="2916625"/>
              <a:ext cx="206375" cy="267700"/>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a:off x="14001475" y="3106600"/>
              <a:ext cx="72200" cy="68425"/>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a:off x="14036425" y="3122975"/>
              <a:ext cx="327550" cy="160525"/>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1"/>
            <p:cNvSpPr/>
            <p:nvPr/>
          </p:nvSpPr>
          <p:spPr>
            <a:xfrm>
              <a:off x="14037950" y="3122975"/>
              <a:ext cx="326025" cy="132600"/>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1"/>
            <p:cNvSpPr/>
            <p:nvPr/>
          </p:nvSpPr>
          <p:spPr>
            <a:xfrm>
              <a:off x="13430800" y="2415300"/>
              <a:ext cx="305550" cy="357925"/>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1"/>
            <p:cNvSpPr/>
            <p:nvPr/>
          </p:nvSpPr>
          <p:spPr>
            <a:xfrm>
              <a:off x="13509500" y="2868800"/>
              <a:ext cx="358650" cy="738575"/>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13506775" y="3514675"/>
              <a:ext cx="83625" cy="89675"/>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a:off x="13290975" y="3545050"/>
              <a:ext cx="294850" cy="401575"/>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a:off x="13290975" y="3545825"/>
              <a:ext cx="277375" cy="398200"/>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1"/>
            <p:cNvSpPr/>
            <p:nvPr/>
          </p:nvSpPr>
          <p:spPr>
            <a:xfrm>
              <a:off x="13800100" y="3120275"/>
              <a:ext cx="63100" cy="88175"/>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1"/>
            <p:cNvSpPr/>
            <p:nvPr/>
          </p:nvSpPr>
          <p:spPr>
            <a:xfrm>
              <a:off x="13437625" y="2731975"/>
              <a:ext cx="100325" cy="43350"/>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13478675" y="2597475"/>
              <a:ext cx="47900" cy="64625"/>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13670150" y="3149925"/>
              <a:ext cx="278925" cy="60412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a:off x="13670925" y="3151450"/>
              <a:ext cx="162625" cy="602600"/>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1"/>
            <p:cNvSpPr/>
            <p:nvPr/>
          </p:nvSpPr>
          <p:spPr>
            <a:xfrm>
              <a:off x="13400400" y="2126800"/>
              <a:ext cx="237100" cy="512500"/>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1"/>
            <p:cNvSpPr/>
            <p:nvPr/>
          </p:nvSpPr>
          <p:spPr>
            <a:xfrm>
              <a:off x="13509825" y="2126800"/>
              <a:ext cx="127675" cy="510975"/>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1"/>
            <p:cNvSpPr/>
            <p:nvPr/>
          </p:nvSpPr>
          <p:spPr>
            <a:xfrm>
              <a:off x="13022725" y="2576050"/>
              <a:ext cx="453675" cy="210025"/>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1"/>
            <p:cNvSpPr/>
            <p:nvPr/>
          </p:nvSpPr>
          <p:spPr>
            <a:xfrm>
              <a:off x="13022725" y="2621025"/>
              <a:ext cx="452175" cy="165075"/>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13187375" y="2833500"/>
              <a:ext cx="646975" cy="579675"/>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13040500" y="2854175"/>
              <a:ext cx="738950" cy="155950"/>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12909650" y="2851325"/>
              <a:ext cx="936425" cy="392725"/>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12828950" y="3333050"/>
              <a:ext cx="422525" cy="475450"/>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12829725" y="3333050"/>
              <a:ext cx="411125" cy="468875"/>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12626075" y="3127800"/>
              <a:ext cx="472675" cy="18735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12626075" y="3225150"/>
              <a:ext cx="471900" cy="9000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12584275" y="2729950"/>
              <a:ext cx="581350" cy="273200"/>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1"/>
            <p:cNvSpPr/>
            <p:nvPr/>
          </p:nvSpPr>
          <p:spPr>
            <a:xfrm>
              <a:off x="12584275" y="2784400"/>
              <a:ext cx="579825" cy="218125"/>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1"/>
            <p:cNvSpPr/>
            <p:nvPr/>
          </p:nvSpPr>
          <p:spPr>
            <a:xfrm>
              <a:off x="13296298" y="1719049"/>
              <a:ext cx="2025125" cy="2025125"/>
            </a:xfrm>
            <a:custGeom>
              <a:avLst/>
              <a:gdLst/>
              <a:ahLst/>
              <a:cxnLst/>
              <a:rect l="l" t="t" r="r" b="b"/>
              <a:pathLst>
                <a:path w="81005" h="81005" extrusionOk="0">
                  <a:moveTo>
                    <a:pt x="40487" y="0"/>
                  </a:moveTo>
                  <a:cubicBezTo>
                    <a:pt x="18146" y="0"/>
                    <a:pt x="0" y="18147"/>
                    <a:pt x="0" y="40518"/>
                  </a:cubicBezTo>
                  <a:cubicBezTo>
                    <a:pt x="0" y="62889"/>
                    <a:pt x="18146" y="81005"/>
                    <a:pt x="40487" y="81005"/>
                  </a:cubicBezTo>
                  <a:cubicBezTo>
                    <a:pt x="62858" y="81005"/>
                    <a:pt x="81005" y="62889"/>
                    <a:pt x="81005" y="40518"/>
                  </a:cubicBezTo>
                  <a:cubicBezTo>
                    <a:pt x="81005" y="18147"/>
                    <a:pt x="62858" y="0"/>
                    <a:pt x="40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41"/>
            <p:cNvSpPr/>
            <p:nvPr/>
          </p:nvSpPr>
          <p:spPr>
            <a:xfrm>
              <a:off x="14674725" y="1907500"/>
              <a:ext cx="788050" cy="1628175"/>
            </a:xfrm>
            <a:custGeom>
              <a:avLst/>
              <a:gdLst/>
              <a:ahLst/>
              <a:cxnLst/>
              <a:rect l="l" t="t" r="r" b="b"/>
              <a:pathLst>
                <a:path w="31522" h="65127" extrusionOk="0">
                  <a:moveTo>
                    <a:pt x="8907" y="0"/>
                  </a:moveTo>
                  <a:cubicBezTo>
                    <a:pt x="6414" y="548"/>
                    <a:pt x="6262" y="2918"/>
                    <a:pt x="6323" y="5137"/>
                  </a:cubicBezTo>
                  <a:cubicBezTo>
                    <a:pt x="6354" y="6049"/>
                    <a:pt x="6080" y="6931"/>
                    <a:pt x="6262" y="7812"/>
                  </a:cubicBezTo>
                  <a:cubicBezTo>
                    <a:pt x="6417" y="8559"/>
                    <a:pt x="7074" y="9285"/>
                    <a:pt x="7770" y="9285"/>
                  </a:cubicBezTo>
                  <a:cubicBezTo>
                    <a:pt x="7896" y="9285"/>
                    <a:pt x="8022" y="9261"/>
                    <a:pt x="8147" y="9210"/>
                  </a:cubicBezTo>
                  <a:cubicBezTo>
                    <a:pt x="8542" y="9028"/>
                    <a:pt x="8846" y="8633"/>
                    <a:pt x="9241" y="8633"/>
                  </a:cubicBezTo>
                  <a:cubicBezTo>
                    <a:pt x="9253" y="8632"/>
                    <a:pt x="9264" y="8632"/>
                    <a:pt x="9275" y="8632"/>
                  </a:cubicBezTo>
                  <a:cubicBezTo>
                    <a:pt x="9947" y="8632"/>
                    <a:pt x="10152" y="9525"/>
                    <a:pt x="10092" y="10183"/>
                  </a:cubicBezTo>
                  <a:cubicBezTo>
                    <a:pt x="10001" y="10852"/>
                    <a:pt x="9910" y="11703"/>
                    <a:pt x="10457" y="12037"/>
                  </a:cubicBezTo>
                  <a:cubicBezTo>
                    <a:pt x="9150" y="13526"/>
                    <a:pt x="7600" y="14803"/>
                    <a:pt x="5898" y="15837"/>
                  </a:cubicBezTo>
                  <a:cubicBezTo>
                    <a:pt x="7022" y="16870"/>
                    <a:pt x="7691" y="18299"/>
                    <a:pt x="7752" y="19818"/>
                  </a:cubicBezTo>
                  <a:cubicBezTo>
                    <a:pt x="7397" y="20072"/>
                    <a:pt x="6977" y="20128"/>
                    <a:pt x="6543" y="20128"/>
                  </a:cubicBezTo>
                  <a:cubicBezTo>
                    <a:pt x="6196" y="20128"/>
                    <a:pt x="5840" y="20092"/>
                    <a:pt x="5503" y="20092"/>
                  </a:cubicBezTo>
                  <a:cubicBezTo>
                    <a:pt x="4651" y="20092"/>
                    <a:pt x="2189" y="21673"/>
                    <a:pt x="3800" y="22524"/>
                  </a:cubicBezTo>
                  <a:cubicBezTo>
                    <a:pt x="4044" y="22615"/>
                    <a:pt x="4287" y="22706"/>
                    <a:pt x="4530" y="22828"/>
                  </a:cubicBezTo>
                  <a:cubicBezTo>
                    <a:pt x="4773" y="23071"/>
                    <a:pt x="4955" y="23344"/>
                    <a:pt x="5077" y="23679"/>
                  </a:cubicBezTo>
                  <a:cubicBezTo>
                    <a:pt x="5478" y="24480"/>
                    <a:pt x="6254" y="24883"/>
                    <a:pt x="7033" y="24883"/>
                  </a:cubicBezTo>
                  <a:cubicBezTo>
                    <a:pt x="7790" y="24883"/>
                    <a:pt x="8548" y="24503"/>
                    <a:pt x="8968" y="23739"/>
                  </a:cubicBezTo>
                  <a:cubicBezTo>
                    <a:pt x="9393" y="22919"/>
                    <a:pt x="9302" y="21946"/>
                    <a:pt x="9545" y="21065"/>
                  </a:cubicBezTo>
                  <a:cubicBezTo>
                    <a:pt x="9745" y="20366"/>
                    <a:pt x="10415" y="19647"/>
                    <a:pt x="11086" y="19647"/>
                  </a:cubicBezTo>
                  <a:cubicBezTo>
                    <a:pt x="11233" y="19647"/>
                    <a:pt x="11379" y="19681"/>
                    <a:pt x="11521" y="19758"/>
                  </a:cubicBezTo>
                  <a:cubicBezTo>
                    <a:pt x="11946" y="19970"/>
                    <a:pt x="12190" y="20457"/>
                    <a:pt x="12676" y="20548"/>
                  </a:cubicBezTo>
                  <a:cubicBezTo>
                    <a:pt x="12717" y="20554"/>
                    <a:pt x="12758" y="20557"/>
                    <a:pt x="12799" y="20557"/>
                  </a:cubicBezTo>
                  <a:cubicBezTo>
                    <a:pt x="13237" y="20557"/>
                    <a:pt x="13674" y="20216"/>
                    <a:pt x="14081" y="20216"/>
                  </a:cubicBezTo>
                  <a:cubicBezTo>
                    <a:pt x="14172" y="20216"/>
                    <a:pt x="14260" y="20233"/>
                    <a:pt x="14348" y="20274"/>
                  </a:cubicBezTo>
                  <a:cubicBezTo>
                    <a:pt x="14652" y="20852"/>
                    <a:pt x="14986" y="21460"/>
                    <a:pt x="15564" y="21703"/>
                  </a:cubicBezTo>
                  <a:cubicBezTo>
                    <a:pt x="15837" y="21794"/>
                    <a:pt x="16080" y="21855"/>
                    <a:pt x="16354" y="21885"/>
                  </a:cubicBezTo>
                  <a:cubicBezTo>
                    <a:pt x="17326" y="22098"/>
                    <a:pt x="18147" y="22706"/>
                    <a:pt x="18634" y="23587"/>
                  </a:cubicBezTo>
                  <a:cubicBezTo>
                    <a:pt x="18482" y="23071"/>
                    <a:pt x="18512" y="22554"/>
                    <a:pt x="18725" y="22068"/>
                  </a:cubicBezTo>
                  <a:cubicBezTo>
                    <a:pt x="18883" y="21772"/>
                    <a:pt x="19233" y="21565"/>
                    <a:pt x="19551" y="21565"/>
                  </a:cubicBezTo>
                  <a:cubicBezTo>
                    <a:pt x="19722" y="21565"/>
                    <a:pt x="19884" y="21625"/>
                    <a:pt x="20001" y="21764"/>
                  </a:cubicBezTo>
                  <a:cubicBezTo>
                    <a:pt x="20396" y="22220"/>
                    <a:pt x="19941" y="22980"/>
                    <a:pt x="20153" y="23557"/>
                  </a:cubicBezTo>
                  <a:cubicBezTo>
                    <a:pt x="20488" y="24347"/>
                    <a:pt x="21734" y="24135"/>
                    <a:pt x="22372" y="24712"/>
                  </a:cubicBezTo>
                  <a:cubicBezTo>
                    <a:pt x="23010" y="25259"/>
                    <a:pt x="22676" y="26475"/>
                    <a:pt x="22220" y="27265"/>
                  </a:cubicBezTo>
                  <a:cubicBezTo>
                    <a:pt x="22099" y="27508"/>
                    <a:pt x="21947" y="27691"/>
                    <a:pt x="21764" y="27812"/>
                  </a:cubicBezTo>
                  <a:cubicBezTo>
                    <a:pt x="21638" y="27886"/>
                    <a:pt x="21514" y="27918"/>
                    <a:pt x="21390" y="27918"/>
                  </a:cubicBezTo>
                  <a:cubicBezTo>
                    <a:pt x="20645" y="27918"/>
                    <a:pt x="19919" y="26779"/>
                    <a:pt x="19059" y="26779"/>
                  </a:cubicBezTo>
                  <a:cubicBezTo>
                    <a:pt x="18857" y="27589"/>
                    <a:pt x="18103" y="28151"/>
                    <a:pt x="17271" y="28151"/>
                  </a:cubicBezTo>
                  <a:cubicBezTo>
                    <a:pt x="17229" y="28151"/>
                    <a:pt x="17187" y="28150"/>
                    <a:pt x="17144" y="28147"/>
                  </a:cubicBezTo>
                  <a:cubicBezTo>
                    <a:pt x="16080" y="27995"/>
                    <a:pt x="15412" y="26931"/>
                    <a:pt x="14834" y="26019"/>
                  </a:cubicBezTo>
                  <a:cubicBezTo>
                    <a:pt x="14295" y="25091"/>
                    <a:pt x="13520" y="24103"/>
                    <a:pt x="12451" y="24103"/>
                  </a:cubicBezTo>
                  <a:cubicBezTo>
                    <a:pt x="12435" y="24103"/>
                    <a:pt x="12419" y="24104"/>
                    <a:pt x="12402" y="24104"/>
                  </a:cubicBezTo>
                  <a:cubicBezTo>
                    <a:pt x="11339" y="24165"/>
                    <a:pt x="10548" y="25138"/>
                    <a:pt x="9515" y="25198"/>
                  </a:cubicBezTo>
                  <a:cubicBezTo>
                    <a:pt x="9288" y="25198"/>
                    <a:pt x="9052" y="25164"/>
                    <a:pt x="8826" y="25164"/>
                  </a:cubicBezTo>
                  <a:cubicBezTo>
                    <a:pt x="8629" y="25164"/>
                    <a:pt x="8439" y="25190"/>
                    <a:pt x="8269" y="25290"/>
                  </a:cubicBezTo>
                  <a:cubicBezTo>
                    <a:pt x="8056" y="25442"/>
                    <a:pt x="7934" y="25715"/>
                    <a:pt x="7721" y="25867"/>
                  </a:cubicBezTo>
                  <a:cubicBezTo>
                    <a:pt x="7521" y="26034"/>
                    <a:pt x="7280" y="26087"/>
                    <a:pt x="7020" y="26087"/>
                  </a:cubicBezTo>
                  <a:cubicBezTo>
                    <a:pt x="6568" y="26087"/>
                    <a:pt x="6056" y="25928"/>
                    <a:pt x="5594" y="25928"/>
                  </a:cubicBezTo>
                  <a:cubicBezTo>
                    <a:pt x="3952" y="25958"/>
                    <a:pt x="3375" y="28967"/>
                    <a:pt x="2645" y="30153"/>
                  </a:cubicBezTo>
                  <a:cubicBezTo>
                    <a:pt x="1794" y="31521"/>
                    <a:pt x="882" y="33010"/>
                    <a:pt x="974" y="34651"/>
                  </a:cubicBezTo>
                  <a:cubicBezTo>
                    <a:pt x="1004" y="35442"/>
                    <a:pt x="1308" y="36323"/>
                    <a:pt x="974" y="37053"/>
                  </a:cubicBezTo>
                  <a:cubicBezTo>
                    <a:pt x="700" y="37661"/>
                    <a:pt x="92" y="38086"/>
                    <a:pt x="1" y="38724"/>
                  </a:cubicBezTo>
                  <a:cubicBezTo>
                    <a:pt x="1" y="39059"/>
                    <a:pt x="62" y="39393"/>
                    <a:pt x="214" y="39697"/>
                  </a:cubicBezTo>
                  <a:lnTo>
                    <a:pt x="1338" y="42737"/>
                  </a:lnTo>
                  <a:cubicBezTo>
                    <a:pt x="1582" y="43345"/>
                    <a:pt x="1916" y="44074"/>
                    <a:pt x="2554" y="44196"/>
                  </a:cubicBezTo>
                  <a:cubicBezTo>
                    <a:pt x="2889" y="44196"/>
                    <a:pt x="3192" y="44196"/>
                    <a:pt x="3496" y="44226"/>
                  </a:cubicBezTo>
                  <a:cubicBezTo>
                    <a:pt x="3983" y="44348"/>
                    <a:pt x="4196" y="44864"/>
                    <a:pt x="4591" y="45168"/>
                  </a:cubicBezTo>
                  <a:cubicBezTo>
                    <a:pt x="4914" y="45384"/>
                    <a:pt x="5290" y="45451"/>
                    <a:pt x="5681" y="45451"/>
                  </a:cubicBezTo>
                  <a:cubicBezTo>
                    <a:pt x="5953" y="45451"/>
                    <a:pt x="6232" y="45418"/>
                    <a:pt x="6506" y="45381"/>
                  </a:cubicBezTo>
                  <a:lnTo>
                    <a:pt x="9758" y="44925"/>
                  </a:lnTo>
                  <a:cubicBezTo>
                    <a:pt x="9915" y="44903"/>
                    <a:pt x="10074" y="44892"/>
                    <a:pt x="10234" y="44892"/>
                  </a:cubicBezTo>
                  <a:cubicBezTo>
                    <a:pt x="11623" y="44892"/>
                    <a:pt x="13015" y="45721"/>
                    <a:pt x="12524" y="47357"/>
                  </a:cubicBezTo>
                  <a:cubicBezTo>
                    <a:pt x="12342" y="48025"/>
                    <a:pt x="11946" y="48603"/>
                    <a:pt x="11825" y="49272"/>
                  </a:cubicBezTo>
                  <a:cubicBezTo>
                    <a:pt x="11187" y="52250"/>
                    <a:pt x="12098" y="54652"/>
                    <a:pt x="9606" y="57144"/>
                  </a:cubicBezTo>
                  <a:cubicBezTo>
                    <a:pt x="8907" y="57843"/>
                    <a:pt x="7995" y="58664"/>
                    <a:pt x="8208" y="59606"/>
                  </a:cubicBezTo>
                  <a:cubicBezTo>
                    <a:pt x="8299" y="59910"/>
                    <a:pt x="8512" y="60184"/>
                    <a:pt x="8573" y="60518"/>
                  </a:cubicBezTo>
                  <a:cubicBezTo>
                    <a:pt x="8755" y="61339"/>
                    <a:pt x="7995" y="62068"/>
                    <a:pt x="7417" y="62707"/>
                  </a:cubicBezTo>
                  <a:cubicBezTo>
                    <a:pt x="6870" y="63314"/>
                    <a:pt x="6445" y="64439"/>
                    <a:pt x="7114" y="64956"/>
                  </a:cubicBezTo>
                  <a:cubicBezTo>
                    <a:pt x="7279" y="65075"/>
                    <a:pt x="7456" y="65127"/>
                    <a:pt x="7636" y="65127"/>
                  </a:cubicBezTo>
                  <a:cubicBezTo>
                    <a:pt x="8281" y="65127"/>
                    <a:pt x="8979" y="64469"/>
                    <a:pt x="9454" y="63922"/>
                  </a:cubicBezTo>
                  <a:cubicBezTo>
                    <a:pt x="10731" y="62463"/>
                    <a:pt x="12433" y="61673"/>
                    <a:pt x="13861" y="60396"/>
                  </a:cubicBezTo>
                  <a:cubicBezTo>
                    <a:pt x="15168" y="59211"/>
                    <a:pt x="15716" y="58238"/>
                    <a:pt x="17509" y="57630"/>
                  </a:cubicBezTo>
                  <a:lnTo>
                    <a:pt x="17630" y="57600"/>
                  </a:lnTo>
                  <a:cubicBezTo>
                    <a:pt x="31521" y="39393"/>
                    <a:pt x="27600" y="13314"/>
                    <a:pt x="8968" y="31"/>
                  </a:cubicBezTo>
                  <a:lnTo>
                    <a:pt x="89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13333525" y="1781350"/>
              <a:ext cx="1057800" cy="1923300"/>
            </a:xfrm>
            <a:custGeom>
              <a:avLst/>
              <a:gdLst/>
              <a:ahLst/>
              <a:cxnLst/>
              <a:rect l="l" t="t" r="r" b="b"/>
              <a:pathLst>
                <a:path w="42312" h="76932" extrusionOk="0">
                  <a:moveTo>
                    <a:pt x="24986" y="1"/>
                  </a:moveTo>
                  <a:cubicBezTo>
                    <a:pt x="12858" y="4499"/>
                    <a:pt x="3557" y="14499"/>
                    <a:pt x="1" y="26962"/>
                  </a:cubicBezTo>
                  <a:cubicBezTo>
                    <a:pt x="669" y="28360"/>
                    <a:pt x="700" y="30123"/>
                    <a:pt x="821" y="31734"/>
                  </a:cubicBezTo>
                  <a:cubicBezTo>
                    <a:pt x="973" y="34165"/>
                    <a:pt x="1490" y="36536"/>
                    <a:pt x="2311" y="38846"/>
                  </a:cubicBezTo>
                  <a:cubicBezTo>
                    <a:pt x="2858" y="40397"/>
                    <a:pt x="3648" y="42007"/>
                    <a:pt x="5107" y="42828"/>
                  </a:cubicBezTo>
                  <a:cubicBezTo>
                    <a:pt x="5745" y="43132"/>
                    <a:pt x="6444" y="43375"/>
                    <a:pt x="7144" y="43588"/>
                  </a:cubicBezTo>
                  <a:cubicBezTo>
                    <a:pt x="9241" y="44287"/>
                    <a:pt x="11125" y="45594"/>
                    <a:pt x="12524" y="47327"/>
                  </a:cubicBezTo>
                  <a:cubicBezTo>
                    <a:pt x="12829" y="47687"/>
                    <a:pt x="13184" y="48098"/>
                    <a:pt x="13614" y="48098"/>
                  </a:cubicBezTo>
                  <a:cubicBezTo>
                    <a:pt x="13655" y="48098"/>
                    <a:pt x="13697" y="48095"/>
                    <a:pt x="13739" y="48087"/>
                  </a:cubicBezTo>
                  <a:cubicBezTo>
                    <a:pt x="13922" y="48026"/>
                    <a:pt x="14104" y="47965"/>
                    <a:pt x="14287" y="47874"/>
                  </a:cubicBezTo>
                  <a:cubicBezTo>
                    <a:pt x="14428" y="47810"/>
                    <a:pt x="14572" y="47781"/>
                    <a:pt x="14714" y="47781"/>
                  </a:cubicBezTo>
                  <a:cubicBezTo>
                    <a:pt x="15458" y="47781"/>
                    <a:pt x="16155" y="48572"/>
                    <a:pt x="16232" y="49363"/>
                  </a:cubicBezTo>
                  <a:cubicBezTo>
                    <a:pt x="16414" y="51065"/>
                    <a:pt x="15229" y="52129"/>
                    <a:pt x="15746" y="53923"/>
                  </a:cubicBezTo>
                  <a:cubicBezTo>
                    <a:pt x="16080" y="55047"/>
                    <a:pt x="16414" y="56233"/>
                    <a:pt x="17174" y="57175"/>
                  </a:cubicBezTo>
                  <a:cubicBezTo>
                    <a:pt x="17600" y="57661"/>
                    <a:pt x="18116" y="58087"/>
                    <a:pt x="18542" y="58603"/>
                  </a:cubicBezTo>
                  <a:cubicBezTo>
                    <a:pt x="19028" y="59211"/>
                    <a:pt x="19363" y="59941"/>
                    <a:pt x="19879" y="60549"/>
                  </a:cubicBezTo>
                  <a:cubicBezTo>
                    <a:pt x="21095" y="61947"/>
                    <a:pt x="23162" y="62373"/>
                    <a:pt x="24317" y="63832"/>
                  </a:cubicBezTo>
                  <a:cubicBezTo>
                    <a:pt x="24955" y="64622"/>
                    <a:pt x="25259" y="65686"/>
                    <a:pt x="25533" y="66689"/>
                  </a:cubicBezTo>
                  <a:cubicBezTo>
                    <a:pt x="26110" y="68816"/>
                    <a:pt x="26718" y="70944"/>
                    <a:pt x="27813" y="72859"/>
                  </a:cubicBezTo>
                  <a:cubicBezTo>
                    <a:pt x="28907" y="74744"/>
                    <a:pt x="30639" y="76385"/>
                    <a:pt x="32797" y="76932"/>
                  </a:cubicBezTo>
                  <a:cubicBezTo>
                    <a:pt x="33162" y="76324"/>
                    <a:pt x="32615" y="75534"/>
                    <a:pt x="32038" y="75078"/>
                  </a:cubicBezTo>
                  <a:cubicBezTo>
                    <a:pt x="31490" y="74622"/>
                    <a:pt x="30791" y="74136"/>
                    <a:pt x="30822" y="73406"/>
                  </a:cubicBezTo>
                  <a:cubicBezTo>
                    <a:pt x="30852" y="73072"/>
                    <a:pt x="30974" y="72737"/>
                    <a:pt x="31187" y="72464"/>
                  </a:cubicBezTo>
                  <a:cubicBezTo>
                    <a:pt x="31642" y="71734"/>
                    <a:pt x="32220" y="71126"/>
                    <a:pt x="32919" y="70579"/>
                  </a:cubicBezTo>
                  <a:cubicBezTo>
                    <a:pt x="33253" y="70367"/>
                    <a:pt x="33557" y="70093"/>
                    <a:pt x="33801" y="69759"/>
                  </a:cubicBezTo>
                  <a:cubicBezTo>
                    <a:pt x="34256" y="69090"/>
                    <a:pt x="34105" y="68178"/>
                    <a:pt x="34439" y="67449"/>
                  </a:cubicBezTo>
                  <a:cubicBezTo>
                    <a:pt x="34864" y="66567"/>
                    <a:pt x="36019" y="65625"/>
                    <a:pt x="35381" y="64865"/>
                  </a:cubicBezTo>
                  <a:lnTo>
                    <a:pt x="35381" y="64865"/>
                  </a:lnTo>
                  <a:cubicBezTo>
                    <a:pt x="35694" y="64994"/>
                    <a:pt x="36016" y="65055"/>
                    <a:pt x="36332" y="65055"/>
                  </a:cubicBezTo>
                  <a:cubicBezTo>
                    <a:pt x="37426" y="65055"/>
                    <a:pt x="38442" y="64325"/>
                    <a:pt x="38725" y="63193"/>
                  </a:cubicBezTo>
                  <a:cubicBezTo>
                    <a:pt x="38816" y="62616"/>
                    <a:pt x="38725" y="62038"/>
                    <a:pt x="38785" y="61461"/>
                  </a:cubicBezTo>
                  <a:cubicBezTo>
                    <a:pt x="39120" y="59363"/>
                    <a:pt x="42311" y="57752"/>
                    <a:pt x="40974" y="55625"/>
                  </a:cubicBezTo>
                  <a:cubicBezTo>
                    <a:pt x="40191" y="54362"/>
                    <a:pt x="37730" y="53792"/>
                    <a:pt x="36048" y="53792"/>
                  </a:cubicBezTo>
                  <a:cubicBezTo>
                    <a:pt x="35705" y="53792"/>
                    <a:pt x="35395" y="53815"/>
                    <a:pt x="35138" y="53862"/>
                  </a:cubicBezTo>
                  <a:cubicBezTo>
                    <a:pt x="34834" y="53923"/>
                    <a:pt x="34560" y="53953"/>
                    <a:pt x="34287" y="53953"/>
                  </a:cubicBezTo>
                  <a:cubicBezTo>
                    <a:pt x="33740" y="53831"/>
                    <a:pt x="33284" y="53527"/>
                    <a:pt x="32949" y="53102"/>
                  </a:cubicBezTo>
                  <a:cubicBezTo>
                    <a:pt x="32828" y="52980"/>
                    <a:pt x="32706" y="52859"/>
                    <a:pt x="32646" y="52707"/>
                  </a:cubicBezTo>
                  <a:cubicBezTo>
                    <a:pt x="32585" y="52494"/>
                    <a:pt x="32554" y="52251"/>
                    <a:pt x="32615" y="52038"/>
                  </a:cubicBezTo>
                  <a:cubicBezTo>
                    <a:pt x="32842" y="49694"/>
                    <a:pt x="32106" y="49299"/>
                    <a:pt x="31031" y="49299"/>
                  </a:cubicBezTo>
                  <a:cubicBezTo>
                    <a:pt x="30485" y="49299"/>
                    <a:pt x="29851" y="49401"/>
                    <a:pt x="29212" y="49401"/>
                  </a:cubicBezTo>
                  <a:cubicBezTo>
                    <a:pt x="28583" y="49401"/>
                    <a:pt x="27948" y="49301"/>
                    <a:pt x="27387" y="48907"/>
                  </a:cubicBezTo>
                  <a:cubicBezTo>
                    <a:pt x="27022" y="48634"/>
                    <a:pt x="26749" y="48178"/>
                    <a:pt x="26354" y="47904"/>
                  </a:cubicBezTo>
                  <a:cubicBezTo>
                    <a:pt x="25867" y="47600"/>
                    <a:pt x="25168" y="47600"/>
                    <a:pt x="24743" y="47205"/>
                  </a:cubicBezTo>
                  <a:cubicBezTo>
                    <a:pt x="24530" y="46992"/>
                    <a:pt x="24408" y="46719"/>
                    <a:pt x="24196" y="46536"/>
                  </a:cubicBezTo>
                  <a:cubicBezTo>
                    <a:pt x="23898" y="46239"/>
                    <a:pt x="23509" y="46140"/>
                    <a:pt x="23088" y="46140"/>
                  </a:cubicBezTo>
                  <a:cubicBezTo>
                    <a:pt x="22606" y="46140"/>
                    <a:pt x="22083" y="46271"/>
                    <a:pt x="21612" y="46384"/>
                  </a:cubicBezTo>
                  <a:cubicBezTo>
                    <a:pt x="21419" y="46431"/>
                    <a:pt x="21250" y="46451"/>
                    <a:pt x="21097" y="46451"/>
                  </a:cubicBezTo>
                  <a:cubicBezTo>
                    <a:pt x="20453" y="46451"/>
                    <a:pt x="20092" y="46100"/>
                    <a:pt x="19454" y="45929"/>
                  </a:cubicBezTo>
                  <a:cubicBezTo>
                    <a:pt x="19054" y="45789"/>
                    <a:pt x="18642" y="45715"/>
                    <a:pt x="18225" y="45715"/>
                  </a:cubicBezTo>
                  <a:cubicBezTo>
                    <a:pt x="18007" y="45715"/>
                    <a:pt x="17788" y="45735"/>
                    <a:pt x="17569" y="45777"/>
                  </a:cubicBezTo>
                  <a:cubicBezTo>
                    <a:pt x="17387" y="46506"/>
                    <a:pt x="16779" y="47053"/>
                    <a:pt x="16049" y="47144"/>
                  </a:cubicBezTo>
                  <a:cubicBezTo>
                    <a:pt x="15583" y="46577"/>
                    <a:pt x="14888" y="46266"/>
                    <a:pt x="14178" y="46266"/>
                  </a:cubicBezTo>
                  <a:cubicBezTo>
                    <a:pt x="13824" y="46266"/>
                    <a:pt x="13466" y="46344"/>
                    <a:pt x="13131" y="46506"/>
                  </a:cubicBezTo>
                  <a:cubicBezTo>
                    <a:pt x="12372" y="45746"/>
                    <a:pt x="12250" y="44561"/>
                    <a:pt x="12858" y="43649"/>
                  </a:cubicBezTo>
                  <a:cubicBezTo>
                    <a:pt x="12702" y="43463"/>
                    <a:pt x="12498" y="43399"/>
                    <a:pt x="12269" y="43399"/>
                  </a:cubicBezTo>
                  <a:cubicBezTo>
                    <a:pt x="11761" y="43399"/>
                    <a:pt x="11126" y="43713"/>
                    <a:pt x="10596" y="43713"/>
                  </a:cubicBezTo>
                  <a:cubicBezTo>
                    <a:pt x="10387" y="43713"/>
                    <a:pt x="10194" y="43664"/>
                    <a:pt x="10031" y="43527"/>
                  </a:cubicBezTo>
                  <a:cubicBezTo>
                    <a:pt x="8998" y="42676"/>
                    <a:pt x="11399" y="40640"/>
                    <a:pt x="10274" y="39880"/>
                  </a:cubicBezTo>
                  <a:cubicBezTo>
                    <a:pt x="10061" y="39552"/>
                    <a:pt x="9715" y="39383"/>
                    <a:pt x="9370" y="39383"/>
                  </a:cubicBezTo>
                  <a:cubicBezTo>
                    <a:pt x="9076" y="39383"/>
                    <a:pt x="8782" y="39506"/>
                    <a:pt x="8572" y="39758"/>
                  </a:cubicBezTo>
                  <a:cubicBezTo>
                    <a:pt x="8086" y="40275"/>
                    <a:pt x="8268" y="41126"/>
                    <a:pt x="8906" y="41430"/>
                  </a:cubicBezTo>
                  <a:lnTo>
                    <a:pt x="8268" y="41856"/>
                  </a:lnTo>
                  <a:cubicBezTo>
                    <a:pt x="7144" y="41004"/>
                    <a:pt x="5897" y="39880"/>
                    <a:pt x="6019" y="38482"/>
                  </a:cubicBezTo>
                  <a:cubicBezTo>
                    <a:pt x="6080" y="37722"/>
                    <a:pt x="6536" y="37023"/>
                    <a:pt x="6444" y="36293"/>
                  </a:cubicBezTo>
                  <a:cubicBezTo>
                    <a:pt x="6323" y="35989"/>
                    <a:pt x="6323" y="35655"/>
                    <a:pt x="6353" y="35320"/>
                  </a:cubicBezTo>
                  <a:cubicBezTo>
                    <a:pt x="6505" y="35047"/>
                    <a:pt x="6748" y="34834"/>
                    <a:pt x="7083" y="34743"/>
                  </a:cubicBezTo>
                  <a:cubicBezTo>
                    <a:pt x="7903" y="34287"/>
                    <a:pt x="8785" y="34013"/>
                    <a:pt x="9727" y="33922"/>
                  </a:cubicBezTo>
                  <a:cubicBezTo>
                    <a:pt x="9773" y="33920"/>
                    <a:pt x="9819" y="33919"/>
                    <a:pt x="9864" y="33919"/>
                  </a:cubicBezTo>
                  <a:cubicBezTo>
                    <a:pt x="11679" y="33919"/>
                    <a:pt x="12431" y="35684"/>
                    <a:pt x="13587" y="36871"/>
                  </a:cubicBezTo>
                  <a:cubicBezTo>
                    <a:pt x="14074" y="36688"/>
                    <a:pt x="14165" y="35989"/>
                    <a:pt x="13983" y="35503"/>
                  </a:cubicBezTo>
                  <a:cubicBezTo>
                    <a:pt x="13831" y="34986"/>
                    <a:pt x="13496" y="34530"/>
                    <a:pt x="13466" y="34013"/>
                  </a:cubicBezTo>
                  <a:cubicBezTo>
                    <a:pt x="13375" y="33284"/>
                    <a:pt x="13831" y="32676"/>
                    <a:pt x="14256" y="32099"/>
                  </a:cubicBezTo>
                  <a:lnTo>
                    <a:pt x="17478" y="27782"/>
                  </a:lnTo>
                  <a:cubicBezTo>
                    <a:pt x="18420" y="26567"/>
                    <a:pt x="19363" y="25320"/>
                    <a:pt x="20609" y="24408"/>
                  </a:cubicBezTo>
                  <a:cubicBezTo>
                    <a:pt x="20943" y="24135"/>
                    <a:pt x="21308" y="23953"/>
                    <a:pt x="21733" y="23831"/>
                  </a:cubicBezTo>
                  <a:cubicBezTo>
                    <a:pt x="22706" y="23618"/>
                    <a:pt x="24074" y="24013"/>
                    <a:pt x="24499" y="23071"/>
                  </a:cubicBezTo>
                  <a:cubicBezTo>
                    <a:pt x="23831" y="22342"/>
                    <a:pt x="23831" y="21217"/>
                    <a:pt x="24499" y="20487"/>
                  </a:cubicBezTo>
                  <a:cubicBezTo>
                    <a:pt x="24349" y="20465"/>
                    <a:pt x="24198" y="20453"/>
                    <a:pt x="24048" y="20453"/>
                  </a:cubicBezTo>
                  <a:cubicBezTo>
                    <a:pt x="23195" y="20453"/>
                    <a:pt x="22363" y="20814"/>
                    <a:pt x="21794" y="21460"/>
                  </a:cubicBezTo>
                  <a:cubicBezTo>
                    <a:pt x="21429" y="20518"/>
                    <a:pt x="22737" y="19849"/>
                    <a:pt x="23679" y="19697"/>
                  </a:cubicBezTo>
                  <a:lnTo>
                    <a:pt x="29150" y="18724"/>
                  </a:lnTo>
                  <a:cubicBezTo>
                    <a:pt x="29363" y="17995"/>
                    <a:pt x="28177" y="17813"/>
                    <a:pt x="27630" y="17296"/>
                  </a:cubicBezTo>
                  <a:cubicBezTo>
                    <a:pt x="27113" y="16779"/>
                    <a:pt x="27265" y="15898"/>
                    <a:pt x="27326" y="15138"/>
                  </a:cubicBezTo>
                  <a:cubicBezTo>
                    <a:pt x="27417" y="14408"/>
                    <a:pt x="27144" y="13405"/>
                    <a:pt x="26384" y="13375"/>
                  </a:cubicBezTo>
                  <a:cubicBezTo>
                    <a:pt x="26080" y="13436"/>
                    <a:pt x="25806" y="13466"/>
                    <a:pt x="25503" y="13557"/>
                  </a:cubicBezTo>
                  <a:cubicBezTo>
                    <a:pt x="25480" y="13559"/>
                    <a:pt x="25457" y="13559"/>
                    <a:pt x="25435" y="13559"/>
                  </a:cubicBezTo>
                  <a:cubicBezTo>
                    <a:pt x="24065" y="13559"/>
                    <a:pt x="23789" y="10879"/>
                    <a:pt x="22459" y="10879"/>
                  </a:cubicBezTo>
                  <a:cubicBezTo>
                    <a:pt x="22430" y="10879"/>
                    <a:pt x="22401" y="10880"/>
                    <a:pt x="22372" y="10882"/>
                  </a:cubicBezTo>
                  <a:cubicBezTo>
                    <a:pt x="21095" y="11004"/>
                    <a:pt x="21338" y="13101"/>
                    <a:pt x="20396" y="13983"/>
                  </a:cubicBezTo>
                  <a:cubicBezTo>
                    <a:pt x="19940" y="14408"/>
                    <a:pt x="19211" y="14530"/>
                    <a:pt x="18876" y="15077"/>
                  </a:cubicBezTo>
                  <a:cubicBezTo>
                    <a:pt x="18755" y="15411"/>
                    <a:pt x="18694" y="15776"/>
                    <a:pt x="18663" y="16110"/>
                  </a:cubicBezTo>
                  <a:cubicBezTo>
                    <a:pt x="18445" y="17255"/>
                    <a:pt x="17421" y="18058"/>
                    <a:pt x="16291" y="18058"/>
                  </a:cubicBezTo>
                  <a:cubicBezTo>
                    <a:pt x="16161" y="18058"/>
                    <a:pt x="16029" y="18047"/>
                    <a:pt x="15897" y="18025"/>
                  </a:cubicBezTo>
                  <a:lnTo>
                    <a:pt x="16414" y="15685"/>
                  </a:lnTo>
                  <a:cubicBezTo>
                    <a:pt x="15624" y="15685"/>
                    <a:pt x="14742" y="15685"/>
                    <a:pt x="14074" y="15259"/>
                  </a:cubicBezTo>
                  <a:cubicBezTo>
                    <a:pt x="13375" y="14834"/>
                    <a:pt x="13010" y="13800"/>
                    <a:pt x="13527" y="13192"/>
                  </a:cubicBezTo>
                  <a:cubicBezTo>
                    <a:pt x="14165" y="12463"/>
                    <a:pt x="15624" y="12706"/>
                    <a:pt x="15958" y="11794"/>
                  </a:cubicBezTo>
                  <a:cubicBezTo>
                    <a:pt x="16110" y="11430"/>
                    <a:pt x="15958" y="11004"/>
                    <a:pt x="15989" y="10609"/>
                  </a:cubicBezTo>
                  <a:cubicBezTo>
                    <a:pt x="16118" y="9243"/>
                    <a:pt x="17820" y="8773"/>
                    <a:pt x="19095" y="8773"/>
                  </a:cubicBezTo>
                  <a:cubicBezTo>
                    <a:pt x="19323" y="8773"/>
                    <a:pt x="19538" y="8788"/>
                    <a:pt x="19727" y="8816"/>
                  </a:cubicBezTo>
                  <a:cubicBezTo>
                    <a:pt x="20285" y="8912"/>
                    <a:pt x="20866" y="9044"/>
                    <a:pt x="21426" y="9044"/>
                  </a:cubicBezTo>
                  <a:cubicBezTo>
                    <a:pt x="21752" y="9044"/>
                    <a:pt x="22070" y="8999"/>
                    <a:pt x="22372" y="8876"/>
                  </a:cubicBezTo>
                  <a:cubicBezTo>
                    <a:pt x="23192" y="8542"/>
                    <a:pt x="23740" y="7357"/>
                    <a:pt x="23101" y="6718"/>
                  </a:cubicBezTo>
                  <a:cubicBezTo>
                    <a:pt x="23259" y="6519"/>
                    <a:pt x="23500" y="6471"/>
                    <a:pt x="23766" y="6471"/>
                  </a:cubicBezTo>
                  <a:cubicBezTo>
                    <a:pt x="24003" y="6471"/>
                    <a:pt x="24260" y="6509"/>
                    <a:pt x="24494" y="6509"/>
                  </a:cubicBezTo>
                  <a:cubicBezTo>
                    <a:pt x="24756" y="6509"/>
                    <a:pt x="24991" y="6462"/>
                    <a:pt x="25138" y="6262"/>
                  </a:cubicBezTo>
                  <a:cubicBezTo>
                    <a:pt x="25563" y="5654"/>
                    <a:pt x="24469" y="5016"/>
                    <a:pt x="24256" y="4287"/>
                  </a:cubicBezTo>
                  <a:cubicBezTo>
                    <a:pt x="24074" y="3679"/>
                    <a:pt x="24560" y="3101"/>
                    <a:pt x="24864" y="2524"/>
                  </a:cubicBezTo>
                  <a:cubicBezTo>
                    <a:pt x="25229" y="1733"/>
                    <a:pt x="25290" y="852"/>
                    <a:pt x="24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13960425" y="1719050"/>
              <a:ext cx="748525" cy="391700"/>
            </a:xfrm>
            <a:custGeom>
              <a:avLst/>
              <a:gdLst/>
              <a:ahLst/>
              <a:cxnLst/>
              <a:rect l="l" t="t" r="r" b="b"/>
              <a:pathLst>
                <a:path w="29941" h="15668" extrusionOk="0">
                  <a:moveTo>
                    <a:pt x="13953" y="0"/>
                  </a:moveTo>
                  <a:cubicBezTo>
                    <a:pt x="9180" y="0"/>
                    <a:pt x="4469" y="851"/>
                    <a:pt x="1" y="2493"/>
                  </a:cubicBezTo>
                  <a:cubicBezTo>
                    <a:pt x="1" y="2949"/>
                    <a:pt x="244" y="3405"/>
                    <a:pt x="609" y="3709"/>
                  </a:cubicBezTo>
                  <a:cubicBezTo>
                    <a:pt x="1019" y="3982"/>
                    <a:pt x="1498" y="4081"/>
                    <a:pt x="1996" y="4081"/>
                  </a:cubicBezTo>
                  <a:cubicBezTo>
                    <a:pt x="2493" y="4081"/>
                    <a:pt x="3010" y="3982"/>
                    <a:pt x="3496" y="3861"/>
                  </a:cubicBezTo>
                  <a:cubicBezTo>
                    <a:pt x="4161" y="3694"/>
                    <a:pt x="4840" y="3500"/>
                    <a:pt x="5503" y="3500"/>
                  </a:cubicBezTo>
                  <a:cubicBezTo>
                    <a:pt x="5811" y="3500"/>
                    <a:pt x="6116" y="3542"/>
                    <a:pt x="6414" y="3648"/>
                  </a:cubicBezTo>
                  <a:cubicBezTo>
                    <a:pt x="7661" y="4104"/>
                    <a:pt x="8238" y="5502"/>
                    <a:pt x="8694" y="6748"/>
                  </a:cubicBezTo>
                  <a:cubicBezTo>
                    <a:pt x="8755" y="6931"/>
                    <a:pt x="8785" y="7113"/>
                    <a:pt x="8755" y="7326"/>
                  </a:cubicBezTo>
                  <a:cubicBezTo>
                    <a:pt x="8694" y="7569"/>
                    <a:pt x="8451" y="7751"/>
                    <a:pt x="8299" y="7964"/>
                  </a:cubicBezTo>
                  <a:cubicBezTo>
                    <a:pt x="7934" y="8542"/>
                    <a:pt x="8238" y="9301"/>
                    <a:pt x="8907" y="9484"/>
                  </a:cubicBezTo>
                  <a:cubicBezTo>
                    <a:pt x="8025" y="10001"/>
                    <a:pt x="8208" y="11277"/>
                    <a:pt x="8512" y="12250"/>
                  </a:cubicBezTo>
                  <a:cubicBezTo>
                    <a:pt x="8816" y="13222"/>
                    <a:pt x="9120" y="14225"/>
                    <a:pt x="9819" y="14925"/>
                  </a:cubicBezTo>
                  <a:cubicBezTo>
                    <a:pt x="10254" y="15378"/>
                    <a:pt x="10900" y="15668"/>
                    <a:pt x="11517" y="15668"/>
                  </a:cubicBezTo>
                  <a:cubicBezTo>
                    <a:pt x="11892" y="15668"/>
                    <a:pt x="12256" y="15561"/>
                    <a:pt x="12554" y="15320"/>
                  </a:cubicBezTo>
                  <a:cubicBezTo>
                    <a:pt x="13162" y="14803"/>
                    <a:pt x="13314" y="13952"/>
                    <a:pt x="13497" y="13192"/>
                  </a:cubicBezTo>
                  <a:cubicBezTo>
                    <a:pt x="13679" y="12402"/>
                    <a:pt x="14196" y="11551"/>
                    <a:pt x="14986" y="11520"/>
                  </a:cubicBezTo>
                  <a:cubicBezTo>
                    <a:pt x="15018" y="11518"/>
                    <a:pt x="15049" y="11517"/>
                    <a:pt x="15080" y="11517"/>
                  </a:cubicBezTo>
                  <a:cubicBezTo>
                    <a:pt x="15321" y="11517"/>
                    <a:pt x="15552" y="11582"/>
                    <a:pt x="15780" y="11582"/>
                  </a:cubicBezTo>
                  <a:cubicBezTo>
                    <a:pt x="15891" y="11582"/>
                    <a:pt x="16001" y="11566"/>
                    <a:pt x="16111" y="11520"/>
                  </a:cubicBezTo>
                  <a:cubicBezTo>
                    <a:pt x="16536" y="11338"/>
                    <a:pt x="16658" y="10821"/>
                    <a:pt x="16931" y="10456"/>
                  </a:cubicBezTo>
                  <a:cubicBezTo>
                    <a:pt x="17418" y="9818"/>
                    <a:pt x="18269" y="9727"/>
                    <a:pt x="19029" y="9545"/>
                  </a:cubicBezTo>
                  <a:cubicBezTo>
                    <a:pt x="19789" y="9362"/>
                    <a:pt x="20609" y="8845"/>
                    <a:pt x="20609" y="8086"/>
                  </a:cubicBezTo>
                  <a:cubicBezTo>
                    <a:pt x="20609" y="7569"/>
                    <a:pt x="20275" y="6870"/>
                    <a:pt x="20761" y="6687"/>
                  </a:cubicBezTo>
                  <a:cubicBezTo>
                    <a:pt x="20807" y="6672"/>
                    <a:pt x="20851" y="6665"/>
                    <a:pt x="20894" y="6665"/>
                  </a:cubicBezTo>
                  <a:cubicBezTo>
                    <a:pt x="21274" y="6665"/>
                    <a:pt x="21534" y="7222"/>
                    <a:pt x="21916" y="7386"/>
                  </a:cubicBezTo>
                  <a:cubicBezTo>
                    <a:pt x="22002" y="7422"/>
                    <a:pt x="22083" y="7438"/>
                    <a:pt x="22161" y="7438"/>
                  </a:cubicBezTo>
                  <a:cubicBezTo>
                    <a:pt x="22747" y="7438"/>
                    <a:pt x="23105" y="6504"/>
                    <a:pt x="23132" y="5806"/>
                  </a:cubicBezTo>
                  <a:cubicBezTo>
                    <a:pt x="23558" y="6262"/>
                    <a:pt x="24105" y="6627"/>
                    <a:pt x="24743" y="6809"/>
                  </a:cubicBezTo>
                  <a:cubicBezTo>
                    <a:pt x="24826" y="6826"/>
                    <a:pt x="24912" y="6834"/>
                    <a:pt x="25000" y="6834"/>
                  </a:cubicBezTo>
                  <a:cubicBezTo>
                    <a:pt x="25554" y="6834"/>
                    <a:pt x="26158" y="6509"/>
                    <a:pt x="26263" y="5958"/>
                  </a:cubicBezTo>
                  <a:cubicBezTo>
                    <a:pt x="26324" y="5593"/>
                    <a:pt x="26141" y="5198"/>
                    <a:pt x="26293" y="4864"/>
                  </a:cubicBezTo>
                  <a:cubicBezTo>
                    <a:pt x="26435" y="4510"/>
                    <a:pt x="26850" y="4376"/>
                    <a:pt x="27256" y="4376"/>
                  </a:cubicBezTo>
                  <a:cubicBezTo>
                    <a:pt x="27374" y="4376"/>
                    <a:pt x="27491" y="4387"/>
                    <a:pt x="27600" y="4408"/>
                  </a:cubicBezTo>
                  <a:cubicBezTo>
                    <a:pt x="27967" y="4499"/>
                    <a:pt x="28351" y="4643"/>
                    <a:pt x="28726" y="4643"/>
                  </a:cubicBezTo>
                  <a:cubicBezTo>
                    <a:pt x="28848" y="4643"/>
                    <a:pt x="28970" y="4628"/>
                    <a:pt x="29090" y="4590"/>
                  </a:cubicBezTo>
                  <a:cubicBezTo>
                    <a:pt x="29606" y="4377"/>
                    <a:pt x="29941" y="3861"/>
                    <a:pt x="29910" y="3283"/>
                  </a:cubicBezTo>
                  <a:cubicBezTo>
                    <a:pt x="24865" y="1125"/>
                    <a:pt x="19454" y="0"/>
                    <a:pt x="13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13525775" y="1868500"/>
              <a:ext cx="804000" cy="637250"/>
            </a:xfrm>
            <a:custGeom>
              <a:avLst/>
              <a:gdLst/>
              <a:ahLst/>
              <a:cxnLst/>
              <a:rect l="l" t="t" r="r" b="b"/>
              <a:pathLst>
                <a:path w="32160" h="25490" extrusionOk="0">
                  <a:moveTo>
                    <a:pt x="21511" y="1"/>
                  </a:moveTo>
                  <a:cubicBezTo>
                    <a:pt x="19503" y="1"/>
                    <a:pt x="17464" y="352"/>
                    <a:pt x="15563" y="892"/>
                  </a:cubicBezTo>
                  <a:cubicBezTo>
                    <a:pt x="8299" y="2928"/>
                    <a:pt x="1824" y="9038"/>
                    <a:pt x="487" y="16637"/>
                  </a:cubicBezTo>
                  <a:cubicBezTo>
                    <a:pt x="122" y="18734"/>
                    <a:pt x="1" y="20983"/>
                    <a:pt x="973" y="22898"/>
                  </a:cubicBezTo>
                  <a:cubicBezTo>
                    <a:pt x="1733" y="24370"/>
                    <a:pt x="3345" y="25489"/>
                    <a:pt x="4942" y="25489"/>
                  </a:cubicBezTo>
                  <a:cubicBezTo>
                    <a:pt x="5389" y="25489"/>
                    <a:pt x="5836" y="25401"/>
                    <a:pt x="6262" y="25208"/>
                  </a:cubicBezTo>
                  <a:cubicBezTo>
                    <a:pt x="7356" y="24752"/>
                    <a:pt x="8086" y="23719"/>
                    <a:pt x="8755" y="22746"/>
                  </a:cubicBezTo>
                  <a:cubicBezTo>
                    <a:pt x="10791" y="19798"/>
                    <a:pt x="13162" y="16424"/>
                    <a:pt x="16718" y="15269"/>
                  </a:cubicBezTo>
                  <a:cubicBezTo>
                    <a:pt x="20396" y="14114"/>
                    <a:pt x="24469" y="14691"/>
                    <a:pt x="28025" y="13020"/>
                  </a:cubicBezTo>
                  <a:cubicBezTo>
                    <a:pt x="29484" y="12351"/>
                    <a:pt x="30640" y="11135"/>
                    <a:pt x="31217" y="9646"/>
                  </a:cubicBezTo>
                  <a:cubicBezTo>
                    <a:pt x="32159" y="7275"/>
                    <a:pt x="31521" y="4570"/>
                    <a:pt x="29667" y="2837"/>
                  </a:cubicBezTo>
                  <a:cubicBezTo>
                    <a:pt x="27382" y="770"/>
                    <a:pt x="24480" y="1"/>
                    <a:pt x="21511" y="1"/>
                  </a:cubicBezTo>
                  <a:close/>
                </a:path>
              </a:pathLst>
            </a:custGeom>
            <a:solidFill>
              <a:srgbClr val="FFFFFF">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41"/>
          <p:cNvGrpSpPr/>
          <p:nvPr/>
        </p:nvGrpSpPr>
        <p:grpSpPr>
          <a:xfrm rot="5213765">
            <a:off x="7679598" y="3773434"/>
            <a:ext cx="1587465" cy="1359075"/>
            <a:chOff x="9395708" y="-2591285"/>
            <a:chExt cx="2431070" cy="2849374"/>
          </a:xfrm>
        </p:grpSpPr>
        <p:sp>
          <p:nvSpPr>
            <p:cNvPr id="1211" name="Google Shape;1211;p41"/>
            <p:cNvSpPr/>
            <p:nvPr/>
          </p:nvSpPr>
          <p:spPr>
            <a:xfrm>
              <a:off x="10858250" y="-1271968"/>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10174225" y="-1747439"/>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9732017" y="-1907158"/>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9796390" y="-259128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9881492" y="-2546481"/>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11255312" y="-138097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11331603" y="-1121469"/>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11379345" y="-1099101"/>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11381428" y="-1099101"/>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10552061" y="-206578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10659565" y="-1446304"/>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10655843" y="-564039"/>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10361060" y="-522547"/>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10361060" y="-521488"/>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1"/>
            <p:cNvSpPr/>
            <p:nvPr/>
          </p:nvSpPr>
          <p:spPr>
            <a:xfrm>
              <a:off x="11056525" y="-1102789"/>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1"/>
            <p:cNvSpPr/>
            <p:nvPr/>
          </p:nvSpPr>
          <p:spPr>
            <a:xfrm>
              <a:off x="10561384" y="-1633207"/>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10617458" y="-1816934"/>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10879013" y="-1062287"/>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10880072" y="-1060204"/>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10510535" y="-2459876"/>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10660009" y="-2459876"/>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9994630" y="-1846201"/>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9994630" y="-178476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10219542" y="-1494524"/>
              <a:ext cx="883768" cy="791836"/>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1"/>
            <p:cNvSpPr/>
            <p:nvPr/>
          </p:nvSpPr>
          <p:spPr>
            <a:xfrm>
              <a:off x="10018911" y="-1466282"/>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1"/>
            <p:cNvSpPr/>
            <p:nvPr/>
          </p:nvSpPr>
          <p:spPr>
            <a:xfrm>
              <a:off x="9840170" y="-147017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1"/>
            <p:cNvSpPr/>
            <p:nvPr/>
          </p:nvSpPr>
          <p:spPr>
            <a:xfrm>
              <a:off x="9729934" y="-812139"/>
              <a:ext cx="577169" cy="649465"/>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1"/>
            <p:cNvSpPr/>
            <p:nvPr/>
          </p:nvSpPr>
          <p:spPr>
            <a:xfrm>
              <a:off x="9730992" y="-812139"/>
              <a:ext cx="561597" cy="640483"/>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1"/>
            <p:cNvSpPr/>
            <p:nvPr/>
          </p:nvSpPr>
          <p:spPr>
            <a:xfrm>
              <a:off x="9452807" y="-109251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1"/>
            <p:cNvSpPr/>
            <p:nvPr/>
          </p:nvSpPr>
          <p:spPr>
            <a:xfrm>
              <a:off x="9452807" y="-95953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1"/>
            <p:cNvSpPr/>
            <p:nvPr/>
          </p:nvSpPr>
          <p:spPr>
            <a:xfrm>
              <a:off x="9395708" y="-1635973"/>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1"/>
            <p:cNvSpPr/>
            <p:nvPr/>
          </p:nvSpPr>
          <p:spPr>
            <a:xfrm>
              <a:off x="9395708" y="-156159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41"/>
          <p:cNvSpPr/>
          <p:nvPr/>
        </p:nvSpPr>
        <p:spPr>
          <a:xfrm>
            <a:off x="7837551" y="1147890"/>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72110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41"/>
          <p:cNvSpPr txBox="1">
            <a:spLocks noGrp="1"/>
          </p:cNvSpPr>
          <p:nvPr>
            <p:ph type="title"/>
          </p:nvPr>
        </p:nvSpPr>
        <p:spPr>
          <a:xfrm>
            <a:off x="2001464" y="142841"/>
            <a:ext cx="5385174"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2"/>
                </a:solidFill>
              </a:rPr>
              <a:t>ENVIRONMENTAL COLONIALISM</a:t>
            </a:r>
          </a:p>
        </p:txBody>
      </p:sp>
      <p:sp>
        <p:nvSpPr>
          <p:cNvPr id="1141" name="Google Shape;1141;p41"/>
          <p:cNvSpPr txBox="1">
            <a:spLocks noGrp="1"/>
          </p:cNvSpPr>
          <p:nvPr>
            <p:ph type="subTitle" idx="1"/>
          </p:nvPr>
        </p:nvSpPr>
        <p:spPr>
          <a:xfrm>
            <a:off x="1152016" y="2129359"/>
            <a:ext cx="6988259" cy="1783993"/>
          </a:xfrm>
          <a:prstGeom prst="rect">
            <a:avLst/>
          </a:prstGeom>
        </p:spPr>
        <p:txBody>
          <a:bodyPr spcFirstLastPara="1" wrap="square" lIns="91425" tIns="91425" rIns="91425" bIns="91425" anchor="ctr" anchorCtr="0">
            <a:noAutofit/>
          </a:bodyPr>
          <a:lstStyle/>
          <a:p>
            <a:pPr algn="just">
              <a:lnSpc>
                <a:spcPct val="107000"/>
              </a:lnSpc>
              <a:spcAft>
                <a:spcPts val="800"/>
              </a:spcAft>
            </a:pPr>
            <a:r>
              <a:rPr lang="en-IN" sz="1600"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       Developed countries blaming developing countries like India and China for the rise in global temperatures. Resisting the pressure from developed countries, the developing countries then put forth the principle of “common but differentiated responsibilities” so that their developmental needs would not be made to pay for the excesses of the developed world.</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95250" lvl="0" indent="-342900" algn="just">
              <a:lnSpc>
                <a:spcPct val="107000"/>
              </a:lnSpc>
              <a:spcAft>
                <a:spcPts val="750"/>
              </a:spcAft>
              <a:buSzPts val="1000"/>
              <a:buFont typeface="Wingdings" panose="05000000000000000000" pitchFamily="2" charset="2"/>
              <a:buChar char="q"/>
              <a:tabLst>
                <a:tab pos="457200" algn="l"/>
              </a:tabLst>
            </a:pPr>
            <a:r>
              <a:rPr lang="en-IN" sz="1600"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India’s climate diplomacy needs to </a:t>
            </a:r>
            <a:r>
              <a:rPr lang="en-IN" sz="1600" b="1"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construct a development model that takes into account all its needs, including climate change,</a:t>
            </a:r>
            <a:r>
              <a:rPr lang="en-IN" sz="1600"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 that is focussed on adaptation, and encourages the responsible engagement from the West on issues like finance and technology.</a:t>
            </a:r>
            <a:endParaRPr lang="en-IN" sz="1600" dirty="0">
              <a:latin typeface="Calibri" panose="020F0502020204030204" pitchFamily="34" charset="0"/>
              <a:ea typeface="Times New Roman" panose="02020603050405020304" pitchFamily="18" charset="0"/>
              <a:cs typeface="Times New Roman" panose="02020603050405020304" pitchFamily="18" charset="0"/>
            </a:endParaRPr>
          </a:p>
          <a:p>
            <a:pPr marL="342900" marR="95250" lvl="0" indent="-342900" algn="just">
              <a:lnSpc>
                <a:spcPct val="107000"/>
              </a:lnSpc>
              <a:spcAft>
                <a:spcPts val="750"/>
              </a:spcAft>
              <a:buSzPts val="1000"/>
              <a:buFont typeface="Wingdings" panose="05000000000000000000" pitchFamily="2" charset="2"/>
              <a:buChar char="q"/>
              <a:tabLst>
                <a:tab pos="457200" algn="l"/>
              </a:tabLst>
            </a:pPr>
            <a:r>
              <a:rPr lang="en-IN" sz="1600"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A country’s economic gain from technological cooperation for the environment can ensure its sustainable engagement with another country, which can, in turn, have a </a:t>
            </a:r>
            <a:r>
              <a:rPr lang="en-IN" sz="1600" dirty="0" err="1">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spillover</a:t>
            </a:r>
            <a:r>
              <a:rPr lang="en-IN" sz="1600"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 effect on global engagement.</a:t>
            </a:r>
            <a:endParaRPr lang="en-IN" sz="1400" dirty="0"/>
          </a:p>
        </p:txBody>
      </p:sp>
      <p:grpSp>
        <p:nvGrpSpPr>
          <p:cNvPr id="1142" name="Google Shape;1142;p41"/>
          <p:cNvGrpSpPr/>
          <p:nvPr/>
        </p:nvGrpSpPr>
        <p:grpSpPr>
          <a:xfrm>
            <a:off x="-592906" y="3970667"/>
            <a:ext cx="1917395" cy="1411269"/>
            <a:chOff x="12584275" y="1481900"/>
            <a:chExt cx="3443100" cy="2634625"/>
          </a:xfrm>
        </p:grpSpPr>
        <p:sp>
          <p:nvSpPr>
            <p:cNvPr id="1143" name="Google Shape;1143;p41"/>
            <p:cNvSpPr/>
            <p:nvPr/>
          </p:nvSpPr>
          <p:spPr>
            <a:xfrm>
              <a:off x="14918000" y="1614875"/>
              <a:ext cx="833525" cy="878075"/>
            </a:xfrm>
            <a:custGeom>
              <a:avLst/>
              <a:gdLst/>
              <a:ahLst/>
              <a:cxnLst/>
              <a:rect l="l" t="t" r="r" b="b"/>
              <a:pathLst>
                <a:path w="33341" h="35123" extrusionOk="0">
                  <a:moveTo>
                    <a:pt x="20483" y="22131"/>
                  </a:moveTo>
                  <a:cubicBezTo>
                    <a:pt x="20483" y="22132"/>
                    <a:pt x="20483" y="22133"/>
                    <a:pt x="20483" y="22134"/>
                  </a:cubicBezTo>
                  <a:lnTo>
                    <a:pt x="20483" y="22134"/>
                  </a:lnTo>
                  <a:cubicBezTo>
                    <a:pt x="20484" y="22133"/>
                    <a:pt x="20484" y="22132"/>
                    <a:pt x="20483" y="22131"/>
                  </a:cubicBezTo>
                  <a:close/>
                  <a:moveTo>
                    <a:pt x="15863" y="27724"/>
                  </a:moveTo>
                  <a:lnTo>
                    <a:pt x="15863" y="27724"/>
                  </a:lnTo>
                  <a:cubicBezTo>
                    <a:pt x="15863" y="27725"/>
                    <a:pt x="15863" y="27726"/>
                    <a:pt x="15863" y="27727"/>
                  </a:cubicBezTo>
                  <a:lnTo>
                    <a:pt x="15863" y="27727"/>
                  </a:lnTo>
                  <a:cubicBezTo>
                    <a:pt x="15863" y="27726"/>
                    <a:pt x="15864" y="27725"/>
                    <a:pt x="15863" y="27724"/>
                  </a:cubicBezTo>
                  <a:close/>
                  <a:moveTo>
                    <a:pt x="22390" y="1"/>
                  </a:moveTo>
                  <a:cubicBezTo>
                    <a:pt x="22176" y="1"/>
                    <a:pt x="18347" y="2625"/>
                    <a:pt x="17839" y="6629"/>
                  </a:cubicBezTo>
                  <a:cubicBezTo>
                    <a:pt x="17626" y="8666"/>
                    <a:pt x="17535" y="10702"/>
                    <a:pt x="17596" y="12709"/>
                  </a:cubicBezTo>
                  <a:lnTo>
                    <a:pt x="17596" y="13438"/>
                  </a:lnTo>
                  <a:lnTo>
                    <a:pt x="17596" y="13712"/>
                  </a:lnTo>
                  <a:cubicBezTo>
                    <a:pt x="16653" y="14593"/>
                    <a:pt x="15742" y="15535"/>
                    <a:pt x="14830" y="16478"/>
                  </a:cubicBezTo>
                  <a:cubicBezTo>
                    <a:pt x="14343" y="16994"/>
                    <a:pt x="13857" y="17541"/>
                    <a:pt x="13371" y="18058"/>
                  </a:cubicBezTo>
                  <a:cubicBezTo>
                    <a:pt x="14374" y="16478"/>
                    <a:pt x="14921" y="14684"/>
                    <a:pt x="15012" y="12830"/>
                  </a:cubicBezTo>
                  <a:cubicBezTo>
                    <a:pt x="15103" y="8836"/>
                    <a:pt x="15194" y="5474"/>
                    <a:pt x="15314" y="5474"/>
                  </a:cubicBezTo>
                  <a:cubicBezTo>
                    <a:pt x="15315" y="5474"/>
                    <a:pt x="15315" y="5474"/>
                    <a:pt x="15316" y="5474"/>
                  </a:cubicBezTo>
                  <a:cubicBezTo>
                    <a:pt x="15315" y="5474"/>
                    <a:pt x="15313" y="5473"/>
                    <a:pt x="15311" y="5473"/>
                  </a:cubicBezTo>
                  <a:cubicBezTo>
                    <a:pt x="15123" y="5473"/>
                    <a:pt x="11577" y="8464"/>
                    <a:pt x="11547" y="12526"/>
                  </a:cubicBezTo>
                  <a:cubicBezTo>
                    <a:pt x="11547" y="14593"/>
                    <a:pt x="11669" y="16630"/>
                    <a:pt x="11972" y="18666"/>
                  </a:cubicBezTo>
                  <a:cubicBezTo>
                    <a:pt x="12003" y="18940"/>
                    <a:pt x="12033" y="19183"/>
                    <a:pt x="12033" y="19365"/>
                  </a:cubicBezTo>
                  <a:lnTo>
                    <a:pt x="12064" y="19578"/>
                  </a:lnTo>
                  <a:lnTo>
                    <a:pt x="12064" y="19608"/>
                  </a:lnTo>
                  <a:cubicBezTo>
                    <a:pt x="10696" y="21250"/>
                    <a:pt x="9389" y="22921"/>
                    <a:pt x="8173" y="24624"/>
                  </a:cubicBezTo>
                  <a:cubicBezTo>
                    <a:pt x="8933" y="22982"/>
                    <a:pt x="9267" y="21128"/>
                    <a:pt x="9146" y="19304"/>
                  </a:cubicBezTo>
                  <a:cubicBezTo>
                    <a:pt x="8781" y="15323"/>
                    <a:pt x="8477" y="11949"/>
                    <a:pt x="8599" y="11949"/>
                  </a:cubicBezTo>
                  <a:cubicBezTo>
                    <a:pt x="8598" y="11948"/>
                    <a:pt x="8597" y="11948"/>
                    <a:pt x="8597" y="11948"/>
                  </a:cubicBezTo>
                  <a:cubicBezTo>
                    <a:pt x="8448" y="11948"/>
                    <a:pt x="5257" y="15310"/>
                    <a:pt x="5681" y="19396"/>
                  </a:cubicBezTo>
                  <a:cubicBezTo>
                    <a:pt x="5893" y="21432"/>
                    <a:pt x="6258" y="23469"/>
                    <a:pt x="6775" y="25444"/>
                  </a:cubicBezTo>
                  <a:cubicBezTo>
                    <a:pt x="6836" y="25748"/>
                    <a:pt x="6896" y="25991"/>
                    <a:pt x="6927" y="26174"/>
                  </a:cubicBezTo>
                  <a:lnTo>
                    <a:pt x="6988" y="26356"/>
                  </a:lnTo>
                  <a:cubicBezTo>
                    <a:pt x="6653" y="26812"/>
                    <a:pt x="6349" y="27298"/>
                    <a:pt x="6045" y="27785"/>
                  </a:cubicBezTo>
                  <a:cubicBezTo>
                    <a:pt x="5377" y="28879"/>
                    <a:pt x="4708" y="30004"/>
                    <a:pt x="4070" y="31159"/>
                  </a:cubicBezTo>
                  <a:lnTo>
                    <a:pt x="3918" y="31402"/>
                  </a:lnTo>
                  <a:cubicBezTo>
                    <a:pt x="4495" y="29700"/>
                    <a:pt x="4617" y="27846"/>
                    <a:pt x="4282" y="26052"/>
                  </a:cubicBezTo>
                  <a:cubicBezTo>
                    <a:pt x="3492" y="22131"/>
                    <a:pt x="2823" y="18788"/>
                    <a:pt x="2945" y="18757"/>
                  </a:cubicBezTo>
                  <a:cubicBezTo>
                    <a:pt x="2944" y="18757"/>
                    <a:pt x="2944" y="18757"/>
                    <a:pt x="2943" y="18757"/>
                  </a:cubicBezTo>
                  <a:cubicBezTo>
                    <a:pt x="2801" y="18757"/>
                    <a:pt x="0" y="22482"/>
                    <a:pt x="848" y="26508"/>
                  </a:cubicBezTo>
                  <a:cubicBezTo>
                    <a:pt x="1304" y="28545"/>
                    <a:pt x="1881" y="30520"/>
                    <a:pt x="2641" y="32466"/>
                  </a:cubicBezTo>
                  <a:cubicBezTo>
                    <a:pt x="2763" y="32861"/>
                    <a:pt x="2854" y="33134"/>
                    <a:pt x="2915" y="33317"/>
                  </a:cubicBezTo>
                  <a:cubicBezTo>
                    <a:pt x="2641" y="33833"/>
                    <a:pt x="2428" y="34350"/>
                    <a:pt x="2215" y="34897"/>
                  </a:cubicBezTo>
                  <a:cubicBezTo>
                    <a:pt x="2156" y="35016"/>
                    <a:pt x="2265" y="35123"/>
                    <a:pt x="2373" y="35123"/>
                  </a:cubicBezTo>
                  <a:cubicBezTo>
                    <a:pt x="2431" y="35123"/>
                    <a:pt x="2488" y="35093"/>
                    <a:pt x="2519" y="35019"/>
                  </a:cubicBezTo>
                  <a:cubicBezTo>
                    <a:pt x="2823" y="34533"/>
                    <a:pt x="3097" y="34016"/>
                    <a:pt x="3340" y="33499"/>
                  </a:cubicBezTo>
                  <a:lnTo>
                    <a:pt x="3492" y="33469"/>
                  </a:lnTo>
                  <a:cubicBezTo>
                    <a:pt x="3674" y="33408"/>
                    <a:pt x="3918" y="33317"/>
                    <a:pt x="4191" y="33226"/>
                  </a:cubicBezTo>
                  <a:cubicBezTo>
                    <a:pt x="5468" y="32891"/>
                    <a:pt x="7656" y="32344"/>
                    <a:pt x="10088" y="31767"/>
                  </a:cubicBezTo>
                  <a:cubicBezTo>
                    <a:pt x="13827" y="30832"/>
                    <a:pt x="15831" y="27892"/>
                    <a:pt x="15863" y="27727"/>
                  </a:cubicBezTo>
                  <a:lnTo>
                    <a:pt x="15863" y="27727"/>
                  </a:lnTo>
                  <a:cubicBezTo>
                    <a:pt x="15813" y="27817"/>
                    <a:pt x="12623" y="27887"/>
                    <a:pt x="8781" y="28788"/>
                  </a:cubicBezTo>
                  <a:cubicBezTo>
                    <a:pt x="7079" y="29213"/>
                    <a:pt x="5559" y="30156"/>
                    <a:pt x="4434" y="31493"/>
                  </a:cubicBezTo>
                  <a:cubicBezTo>
                    <a:pt x="4921" y="30581"/>
                    <a:pt x="5468" y="29669"/>
                    <a:pt x="5985" y="28788"/>
                  </a:cubicBezTo>
                  <a:cubicBezTo>
                    <a:pt x="6440" y="28028"/>
                    <a:pt x="6927" y="27298"/>
                    <a:pt x="7413" y="26569"/>
                  </a:cubicBezTo>
                  <a:cubicBezTo>
                    <a:pt x="7595" y="26539"/>
                    <a:pt x="7899" y="26478"/>
                    <a:pt x="8295" y="26387"/>
                  </a:cubicBezTo>
                  <a:cubicBezTo>
                    <a:pt x="9602" y="26174"/>
                    <a:pt x="11820" y="25870"/>
                    <a:pt x="14313" y="25535"/>
                  </a:cubicBezTo>
                  <a:cubicBezTo>
                    <a:pt x="18143" y="25023"/>
                    <a:pt x="20447" y="22296"/>
                    <a:pt x="20483" y="22134"/>
                  </a:cubicBezTo>
                  <a:lnTo>
                    <a:pt x="20483" y="22134"/>
                  </a:lnTo>
                  <a:cubicBezTo>
                    <a:pt x="20475" y="22147"/>
                    <a:pt x="20388" y="22152"/>
                    <a:pt x="20232" y="22152"/>
                  </a:cubicBezTo>
                  <a:cubicBezTo>
                    <a:pt x="19922" y="22152"/>
                    <a:pt x="19339" y="22135"/>
                    <a:pt x="18558" y="22135"/>
                  </a:cubicBezTo>
                  <a:cubicBezTo>
                    <a:pt x="17249" y="22135"/>
                    <a:pt x="15382" y="22182"/>
                    <a:pt x="13310" y="22435"/>
                  </a:cubicBezTo>
                  <a:cubicBezTo>
                    <a:pt x="11577" y="22678"/>
                    <a:pt x="9966" y="23469"/>
                    <a:pt x="8690" y="24684"/>
                  </a:cubicBezTo>
                  <a:cubicBezTo>
                    <a:pt x="9115" y="24076"/>
                    <a:pt x="9541" y="23469"/>
                    <a:pt x="9997" y="22891"/>
                  </a:cubicBezTo>
                  <a:cubicBezTo>
                    <a:pt x="10757" y="21827"/>
                    <a:pt x="11577" y="20824"/>
                    <a:pt x="12428" y="19821"/>
                  </a:cubicBezTo>
                  <a:lnTo>
                    <a:pt x="12550" y="19821"/>
                  </a:lnTo>
                  <a:cubicBezTo>
                    <a:pt x="12732" y="19791"/>
                    <a:pt x="13006" y="19760"/>
                    <a:pt x="13340" y="19730"/>
                  </a:cubicBezTo>
                  <a:cubicBezTo>
                    <a:pt x="14678" y="19669"/>
                    <a:pt x="16927" y="19608"/>
                    <a:pt x="19419" y="19548"/>
                  </a:cubicBezTo>
                  <a:cubicBezTo>
                    <a:pt x="23340" y="19426"/>
                    <a:pt x="25984" y="16934"/>
                    <a:pt x="25985" y="16812"/>
                  </a:cubicBezTo>
                  <a:lnTo>
                    <a:pt x="25985" y="16812"/>
                  </a:lnTo>
                  <a:cubicBezTo>
                    <a:pt x="25985" y="16823"/>
                    <a:pt x="25961" y="16827"/>
                    <a:pt x="25914" y="16827"/>
                  </a:cubicBezTo>
                  <a:cubicBezTo>
                    <a:pt x="25451" y="16827"/>
                    <a:pt x="22763" y="16352"/>
                    <a:pt x="19355" y="16352"/>
                  </a:cubicBezTo>
                  <a:cubicBezTo>
                    <a:pt x="19176" y="16352"/>
                    <a:pt x="18995" y="16353"/>
                    <a:pt x="18812" y="16356"/>
                  </a:cubicBezTo>
                  <a:cubicBezTo>
                    <a:pt x="17018" y="16417"/>
                    <a:pt x="15286" y="17055"/>
                    <a:pt x="13857" y="18149"/>
                  </a:cubicBezTo>
                  <a:cubicBezTo>
                    <a:pt x="15164" y="16690"/>
                    <a:pt x="16501" y="15292"/>
                    <a:pt x="17900" y="13955"/>
                  </a:cubicBezTo>
                  <a:lnTo>
                    <a:pt x="18872" y="13955"/>
                  </a:lnTo>
                  <a:cubicBezTo>
                    <a:pt x="20179" y="14016"/>
                    <a:pt x="22459" y="14198"/>
                    <a:pt x="24951" y="14380"/>
                  </a:cubicBezTo>
                  <a:cubicBezTo>
                    <a:pt x="25177" y="14396"/>
                    <a:pt x="25399" y="14404"/>
                    <a:pt x="25618" y="14404"/>
                  </a:cubicBezTo>
                  <a:cubicBezTo>
                    <a:pt x="29173" y="14404"/>
                    <a:pt x="31789" y="12429"/>
                    <a:pt x="31790" y="12313"/>
                  </a:cubicBezTo>
                  <a:lnTo>
                    <a:pt x="31790" y="12313"/>
                  </a:lnTo>
                  <a:cubicBezTo>
                    <a:pt x="31790" y="12321"/>
                    <a:pt x="31779" y="12324"/>
                    <a:pt x="31757" y="12324"/>
                  </a:cubicBezTo>
                  <a:cubicBezTo>
                    <a:pt x="31415" y="12324"/>
                    <a:pt x="28449" y="11474"/>
                    <a:pt x="24678" y="11189"/>
                  </a:cubicBezTo>
                  <a:cubicBezTo>
                    <a:pt x="24482" y="11176"/>
                    <a:pt x="24287" y="11170"/>
                    <a:pt x="24092" y="11170"/>
                  </a:cubicBezTo>
                  <a:cubicBezTo>
                    <a:pt x="22441" y="11170"/>
                    <a:pt x="20833" y="11629"/>
                    <a:pt x="19419" y="12526"/>
                  </a:cubicBezTo>
                  <a:lnTo>
                    <a:pt x="19571" y="12374"/>
                  </a:lnTo>
                  <a:cubicBezTo>
                    <a:pt x="20210" y="11797"/>
                    <a:pt x="20848" y="11250"/>
                    <a:pt x="21486" y="10702"/>
                  </a:cubicBezTo>
                  <a:cubicBezTo>
                    <a:pt x="21669" y="10672"/>
                    <a:pt x="21851" y="10581"/>
                    <a:pt x="22125" y="10490"/>
                  </a:cubicBezTo>
                  <a:lnTo>
                    <a:pt x="22216" y="10459"/>
                  </a:lnTo>
                  <a:cubicBezTo>
                    <a:pt x="24222" y="9730"/>
                    <a:pt x="26137" y="8757"/>
                    <a:pt x="27900" y="7572"/>
                  </a:cubicBezTo>
                  <a:cubicBezTo>
                    <a:pt x="29967" y="6082"/>
                    <a:pt x="31790" y="4319"/>
                    <a:pt x="33341" y="2283"/>
                  </a:cubicBezTo>
                  <a:lnTo>
                    <a:pt x="33341" y="2283"/>
                  </a:lnTo>
                  <a:cubicBezTo>
                    <a:pt x="30696" y="2587"/>
                    <a:pt x="28173" y="3499"/>
                    <a:pt x="25954" y="4988"/>
                  </a:cubicBezTo>
                  <a:cubicBezTo>
                    <a:pt x="24283" y="6173"/>
                    <a:pt x="22885" y="7663"/>
                    <a:pt x="21821" y="9365"/>
                  </a:cubicBezTo>
                  <a:cubicBezTo>
                    <a:pt x="21517" y="9851"/>
                    <a:pt x="21304" y="10216"/>
                    <a:pt x="21182" y="10459"/>
                  </a:cubicBezTo>
                  <a:lnTo>
                    <a:pt x="20027" y="11493"/>
                  </a:lnTo>
                  <a:cubicBezTo>
                    <a:pt x="19693" y="11797"/>
                    <a:pt x="19359" y="12101"/>
                    <a:pt x="19024" y="12374"/>
                  </a:cubicBezTo>
                  <a:cubicBezTo>
                    <a:pt x="20210" y="10915"/>
                    <a:pt x="21000" y="9152"/>
                    <a:pt x="21304" y="7268"/>
                  </a:cubicBezTo>
                  <a:cubicBezTo>
                    <a:pt x="21818" y="3334"/>
                    <a:pt x="22303" y="3"/>
                    <a:pt x="22397" y="3"/>
                  </a:cubicBezTo>
                  <a:cubicBezTo>
                    <a:pt x="22397" y="3"/>
                    <a:pt x="22398" y="3"/>
                    <a:pt x="22398" y="3"/>
                  </a:cubicBezTo>
                  <a:cubicBezTo>
                    <a:pt x="22397" y="2"/>
                    <a:pt x="22394" y="1"/>
                    <a:pt x="22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1"/>
            <p:cNvSpPr/>
            <p:nvPr/>
          </p:nvSpPr>
          <p:spPr>
            <a:xfrm>
              <a:off x="14420250" y="1481900"/>
              <a:ext cx="833550" cy="878600"/>
            </a:xfrm>
            <a:custGeom>
              <a:avLst/>
              <a:gdLst/>
              <a:ahLst/>
              <a:cxnLst/>
              <a:rect l="l" t="t" r="r" b="b"/>
              <a:pathLst>
                <a:path w="33342" h="35144" extrusionOk="0">
                  <a:moveTo>
                    <a:pt x="31822" y="12344"/>
                  </a:moveTo>
                  <a:lnTo>
                    <a:pt x="31822" y="12344"/>
                  </a:lnTo>
                  <a:cubicBezTo>
                    <a:pt x="31821" y="12345"/>
                    <a:pt x="31821" y="12346"/>
                    <a:pt x="31820" y="12348"/>
                  </a:cubicBezTo>
                  <a:lnTo>
                    <a:pt x="31820" y="12348"/>
                  </a:lnTo>
                  <a:cubicBezTo>
                    <a:pt x="31821" y="12347"/>
                    <a:pt x="31822" y="12345"/>
                    <a:pt x="31822" y="12344"/>
                  </a:cubicBezTo>
                  <a:close/>
                  <a:moveTo>
                    <a:pt x="26016" y="16812"/>
                  </a:moveTo>
                  <a:cubicBezTo>
                    <a:pt x="26016" y="16813"/>
                    <a:pt x="26015" y="16815"/>
                    <a:pt x="26014" y="16816"/>
                  </a:cubicBezTo>
                  <a:lnTo>
                    <a:pt x="26014" y="16816"/>
                  </a:lnTo>
                  <a:cubicBezTo>
                    <a:pt x="26015" y="16815"/>
                    <a:pt x="26016" y="16813"/>
                    <a:pt x="26016" y="16812"/>
                  </a:cubicBezTo>
                  <a:close/>
                  <a:moveTo>
                    <a:pt x="20514" y="22131"/>
                  </a:moveTo>
                  <a:cubicBezTo>
                    <a:pt x="20514" y="22132"/>
                    <a:pt x="20514" y="22134"/>
                    <a:pt x="20513" y="22136"/>
                  </a:cubicBezTo>
                  <a:lnTo>
                    <a:pt x="20513" y="22136"/>
                  </a:lnTo>
                  <a:cubicBezTo>
                    <a:pt x="20515" y="22135"/>
                    <a:pt x="20515" y="22133"/>
                    <a:pt x="20514" y="22131"/>
                  </a:cubicBezTo>
                  <a:close/>
                  <a:moveTo>
                    <a:pt x="15864" y="27754"/>
                  </a:moveTo>
                  <a:cubicBezTo>
                    <a:pt x="15864" y="27755"/>
                    <a:pt x="15864" y="27757"/>
                    <a:pt x="15864" y="27759"/>
                  </a:cubicBezTo>
                  <a:lnTo>
                    <a:pt x="15864" y="27759"/>
                  </a:lnTo>
                  <a:cubicBezTo>
                    <a:pt x="15865" y="27757"/>
                    <a:pt x="15865" y="27756"/>
                    <a:pt x="15864" y="27754"/>
                  </a:cubicBezTo>
                  <a:close/>
                  <a:moveTo>
                    <a:pt x="22420" y="1"/>
                  </a:moveTo>
                  <a:cubicBezTo>
                    <a:pt x="22177" y="1"/>
                    <a:pt x="18348" y="2624"/>
                    <a:pt x="17870" y="6629"/>
                  </a:cubicBezTo>
                  <a:cubicBezTo>
                    <a:pt x="17627" y="8666"/>
                    <a:pt x="17536" y="10702"/>
                    <a:pt x="17596" y="12708"/>
                  </a:cubicBezTo>
                  <a:lnTo>
                    <a:pt x="17596" y="13438"/>
                  </a:lnTo>
                  <a:lnTo>
                    <a:pt x="17596" y="13711"/>
                  </a:lnTo>
                  <a:cubicBezTo>
                    <a:pt x="16654" y="14593"/>
                    <a:pt x="15742" y="15535"/>
                    <a:pt x="14861" y="16477"/>
                  </a:cubicBezTo>
                  <a:cubicBezTo>
                    <a:pt x="14375" y="16994"/>
                    <a:pt x="13888" y="17541"/>
                    <a:pt x="13402" y="18058"/>
                  </a:cubicBezTo>
                  <a:cubicBezTo>
                    <a:pt x="14375" y="16477"/>
                    <a:pt x="14952" y="14684"/>
                    <a:pt x="15043" y="12830"/>
                  </a:cubicBezTo>
                  <a:cubicBezTo>
                    <a:pt x="15134" y="8836"/>
                    <a:pt x="15225" y="5474"/>
                    <a:pt x="15346" y="5474"/>
                  </a:cubicBezTo>
                  <a:cubicBezTo>
                    <a:pt x="15346" y="5474"/>
                    <a:pt x="15347" y="5474"/>
                    <a:pt x="15347" y="5474"/>
                  </a:cubicBezTo>
                  <a:cubicBezTo>
                    <a:pt x="15346" y="5474"/>
                    <a:pt x="15344" y="5473"/>
                    <a:pt x="15343" y="5473"/>
                  </a:cubicBezTo>
                  <a:cubicBezTo>
                    <a:pt x="15154" y="5473"/>
                    <a:pt x="11608" y="8463"/>
                    <a:pt x="11578" y="12526"/>
                  </a:cubicBezTo>
                  <a:cubicBezTo>
                    <a:pt x="11548" y="14593"/>
                    <a:pt x="11700" y="16629"/>
                    <a:pt x="11973" y="18666"/>
                  </a:cubicBezTo>
                  <a:cubicBezTo>
                    <a:pt x="12004" y="18939"/>
                    <a:pt x="12034" y="19183"/>
                    <a:pt x="12034" y="19365"/>
                  </a:cubicBezTo>
                  <a:lnTo>
                    <a:pt x="12064" y="19578"/>
                  </a:lnTo>
                  <a:lnTo>
                    <a:pt x="12064" y="19608"/>
                  </a:lnTo>
                  <a:cubicBezTo>
                    <a:pt x="10697" y="21249"/>
                    <a:pt x="9420" y="22921"/>
                    <a:pt x="8174" y="24623"/>
                  </a:cubicBezTo>
                  <a:cubicBezTo>
                    <a:pt x="8964" y="22982"/>
                    <a:pt x="9298" y="21128"/>
                    <a:pt x="9146" y="19304"/>
                  </a:cubicBezTo>
                  <a:cubicBezTo>
                    <a:pt x="8782" y="15322"/>
                    <a:pt x="8478" y="11948"/>
                    <a:pt x="8599" y="11948"/>
                  </a:cubicBezTo>
                  <a:cubicBezTo>
                    <a:pt x="8599" y="11948"/>
                    <a:pt x="8598" y="11948"/>
                    <a:pt x="8598" y="11948"/>
                  </a:cubicBezTo>
                  <a:cubicBezTo>
                    <a:pt x="8449" y="11948"/>
                    <a:pt x="5258" y="15310"/>
                    <a:pt x="5681" y="19395"/>
                  </a:cubicBezTo>
                  <a:cubicBezTo>
                    <a:pt x="5925" y="21432"/>
                    <a:pt x="6289" y="23468"/>
                    <a:pt x="6806" y="25444"/>
                  </a:cubicBezTo>
                  <a:cubicBezTo>
                    <a:pt x="6867" y="25748"/>
                    <a:pt x="6897" y="25991"/>
                    <a:pt x="6958" y="26174"/>
                  </a:cubicBezTo>
                  <a:lnTo>
                    <a:pt x="6988" y="26356"/>
                  </a:lnTo>
                  <a:cubicBezTo>
                    <a:pt x="6684" y="26812"/>
                    <a:pt x="6380" y="27298"/>
                    <a:pt x="6077" y="27785"/>
                  </a:cubicBezTo>
                  <a:cubicBezTo>
                    <a:pt x="5377" y="28879"/>
                    <a:pt x="4709" y="30003"/>
                    <a:pt x="4070" y="31158"/>
                  </a:cubicBezTo>
                  <a:lnTo>
                    <a:pt x="3918" y="31402"/>
                  </a:lnTo>
                  <a:cubicBezTo>
                    <a:pt x="4496" y="29699"/>
                    <a:pt x="4618" y="27845"/>
                    <a:pt x="4314" y="26052"/>
                  </a:cubicBezTo>
                  <a:cubicBezTo>
                    <a:pt x="3493" y="22131"/>
                    <a:pt x="2855" y="18787"/>
                    <a:pt x="2946" y="18757"/>
                  </a:cubicBezTo>
                  <a:cubicBezTo>
                    <a:pt x="2945" y="18757"/>
                    <a:pt x="2945" y="18757"/>
                    <a:pt x="2944" y="18757"/>
                  </a:cubicBezTo>
                  <a:cubicBezTo>
                    <a:pt x="2801" y="18757"/>
                    <a:pt x="1" y="22482"/>
                    <a:pt x="879" y="26508"/>
                  </a:cubicBezTo>
                  <a:cubicBezTo>
                    <a:pt x="1304" y="28514"/>
                    <a:pt x="1882" y="30520"/>
                    <a:pt x="2611" y="32435"/>
                  </a:cubicBezTo>
                  <a:cubicBezTo>
                    <a:pt x="2733" y="32830"/>
                    <a:pt x="2855" y="33104"/>
                    <a:pt x="2885" y="33316"/>
                  </a:cubicBezTo>
                  <a:cubicBezTo>
                    <a:pt x="2642" y="33803"/>
                    <a:pt x="2399" y="34320"/>
                    <a:pt x="2216" y="34867"/>
                  </a:cubicBezTo>
                  <a:cubicBezTo>
                    <a:pt x="2112" y="35012"/>
                    <a:pt x="2236" y="35144"/>
                    <a:pt x="2374" y="35144"/>
                  </a:cubicBezTo>
                  <a:cubicBezTo>
                    <a:pt x="2437" y="35144"/>
                    <a:pt x="2503" y="35116"/>
                    <a:pt x="2551" y="35049"/>
                  </a:cubicBezTo>
                  <a:cubicBezTo>
                    <a:pt x="2824" y="34563"/>
                    <a:pt x="3098" y="34046"/>
                    <a:pt x="3371" y="33529"/>
                  </a:cubicBezTo>
                  <a:lnTo>
                    <a:pt x="3493" y="33499"/>
                  </a:lnTo>
                  <a:cubicBezTo>
                    <a:pt x="3675" y="33438"/>
                    <a:pt x="3918" y="33347"/>
                    <a:pt x="4222" y="33256"/>
                  </a:cubicBezTo>
                  <a:cubicBezTo>
                    <a:pt x="5499" y="32921"/>
                    <a:pt x="7687" y="32374"/>
                    <a:pt x="10089" y="31797"/>
                  </a:cubicBezTo>
                  <a:cubicBezTo>
                    <a:pt x="13811" y="30866"/>
                    <a:pt x="15844" y="27919"/>
                    <a:pt x="15864" y="27759"/>
                  </a:cubicBezTo>
                  <a:lnTo>
                    <a:pt x="15864" y="27759"/>
                  </a:lnTo>
                  <a:cubicBezTo>
                    <a:pt x="15811" y="27847"/>
                    <a:pt x="12605" y="27892"/>
                    <a:pt x="8782" y="28788"/>
                  </a:cubicBezTo>
                  <a:cubicBezTo>
                    <a:pt x="7080" y="29213"/>
                    <a:pt x="5560" y="30155"/>
                    <a:pt x="4435" y="31493"/>
                  </a:cubicBezTo>
                  <a:cubicBezTo>
                    <a:pt x="4952" y="30581"/>
                    <a:pt x="5469" y="29699"/>
                    <a:pt x="6016" y="28818"/>
                  </a:cubicBezTo>
                  <a:cubicBezTo>
                    <a:pt x="6472" y="28058"/>
                    <a:pt x="6928" y="27329"/>
                    <a:pt x="7414" y="26599"/>
                  </a:cubicBezTo>
                  <a:cubicBezTo>
                    <a:pt x="7627" y="26538"/>
                    <a:pt x="7931" y="26477"/>
                    <a:pt x="8295" y="26417"/>
                  </a:cubicBezTo>
                  <a:cubicBezTo>
                    <a:pt x="9602" y="26204"/>
                    <a:pt x="11852" y="25900"/>
                    <a:pt x="14314" y="25566"/>
                  </a:cubicBezTo>
                  <a:cubicBezTo>
                    <a:pt x="18128" y="25025"/>
                    <a:pt x="20458" y="22318"/>
                    <a:pt x="20513" y="22136"/>
                  </a:cubicBezTo>
                  <a:lnTo>
                    <a:pt x="20513" y="22136"/>
                  </a:lnTo>
                  <a:cubicBezTo>
                    <a:pt x="20500" y="22157"/>
                    <a:pt x="20373" y="22163"/>
                    <a:pt x="20150" y="22163"/>
                  </a:cubicBezTo>
                  <a:cubicBezTo>
                    <a:pt x="19822" y="22163"/>
                    <a:pt x="19284" y="22150"/>
                    <a:pt x="18590" y="22150"/>
                  </a:cubicBezTo>
                  <a:cubicBezTo>
                    <a:pt x="17281" y="22150"/>
                    <a:pt x="15414" y="22196"/>
                    <a:pt x="13341" y="22465"/>
                  </a:cubicBezTo>
                  <a:cubicBezTo>
                    <a:pt x="11578" y="22708"/>
                    <a:pt x="9967" y="23499"/>
                    <a:pt x="8691" y="24684"/>
                  </a:cubicBezTo>
                  <a:cubicBezTo>
                    <a:pt x="9116" y="24107"/>
                    <a:pt x="9542" y="23499"/>
                    <a:pt x="9998" y="22891"/>
                  </a:cubicBezTo>
                  <a:cubicBezTo>
                    <a:pt x="10788" y="21857"/>
                    <a:pt x="11578" y="20824"/>
                    <a:pt x="12429" y="19821"/>
                  </a:cubicBezTo>
                  <a:lnTo>
                    <a:pt x="12551" y="19821"/>
                  </a:lnTo>
                  <a:cubicBezTo>
                    <a:pt x="12764" y="19821"/>
                    <a:pt x="13037" y="19790"/>
                    <a:pt x="13371" y="19760"/>
                  </a:cubicBezTo>
                  <a:cubicBezTo>
                    <a:pt x="14679" y="19699"/>
                    <a:pt x="16958" y="19608"/>
                    <a:pt x="19451" y="19547"/>
                  </a:cubicBezTo>
                  <a:cubicBezTo>
                    <a:pt x="23300" y="19427"/>
                    <a:pt x="25930" y="16985"/>
                    <a:pt x="26014" y="16816"/>
                  </a:cubicBezTo>
                  <a:lnTo>
                    <a:pt x="26014" y="16816"/>
                  </a:lnTo>
                  <a:cubicBezTo>
                    <a:pt x="26008" y="16824"/>
                    <a:pt x="25984" y="16827"/>
                    <a:pt x="25944" y="16827"/>
                  </a:cubicBezTo>
                  <a:cubicBezTo>
                    <a:pt x="25488" y="16827"/>
                    <a:pt x="22898" y="16377"/>
                    <a:pt x="19608" y="16377"/>
                  </a:cubicBezTo>
                  <a:cubicBezTo>
                    <a:pt x="19347" y="16377"/>
                    <a:pt x="19082" y="16380"/>
                    <a:pt x="18812" y="16386"/>
                  </a:cubicBezTo>
                  <a:cubicBezTo>
                    <a:pt x="17019" y="16447"/>
                    <a:pt x="15286" y="17055"/>
                    <a:pt x="13888" y="18149"/>
                  </a:cubicBezTo>
                  <a:cubicBezTo>
                    <a:pt x="15165" y="16721"/>
                    <a:pt x="16502" y="15322"/>
                    <a:pt x="17900" y="13985"/>
                  </a:cubicBezTo>
                  <a:lnTo>
                    <a:pt x="18873" y="13985"/>
                  </a:lnTo>
                  <a:cubicBezTo>
                    <a:pt x="20211" y="14046"/>
                    <a:pt x="22460" y="14198"/>
                    <a:pt x="24952" y="14380"/>
                  </a:cubicBezTo>
                  <a:cubicBezTo>
                    <a:pt x="25203" y="14400"/>
                    <a:pt x="25450" y="14409"/>
                    <a:pt x="25692" y="14409"/>
                  </a:cubicBezTo>
                  <a:cubicBezTo>
                    <a:pt x="29194" y="14409"/>
                    <a:pt x="31734" y="12502"/>
                    <a:pt x="31820" y="12348"/>
                  </a:cubicBezTo>
                  <a:lnTo>
                    <a:pt x="31820" y="12348"/>
                  </a:lnTo>
                  <a:cubicBezTo>
                    <a:pt x="31816" y="12352"/>
                    <a:pt x="31805" y="12354"/>
                    <a:pt x="31789" y="12354"/>
                  </a:cubicBezTo>
                  <a:cubicBezTo>
                    <a:pt x="31446" y="12354"/>
                    <a:pt x="28479" y="11503"/>
                    <a:pt x="24679" y="11189"/>
                  </a:cubicBezTo>
                  <a:cubicBezTo>
                    <a:pt x="24524" y="11181"/>
                    <a:pt x="24369" y="11177"/>
                    <a:pt x="24215" y="11177"/>
                  </a:cubicBezTo>
                  <a:cubicBezTo>
                    <a:pt x="22522" y="11177"/>
                    <a:pt x="20871" y="11635"/>
                    <a:pt x="19451" y="12526"/>
                  </a:cubicBezTo>
                  <a:lnTo>
                    <a:pt x="19603" y="12404"/>
                  </a:lnTo>
                  <a:cubicBezTo>
                    <a:pt x="20211" y="11827"/>
                    <a:pt x="20849" y="11280"/>
                    <a:pt x="21487" y="10733"/>
                  </a:cubicBezTo>
                  <a:cubicBezTo>
                    <a:pt x="21670" y="10672"/>
                    <a:pt x="21882" y="10611"/>
                    <a:pt x="22125" y="10520"/>
                  </a:cubicBezTo>
                  <a:lnTo>
                    <a:pt x="22247" y="10489"/>
                  </a:lnTo>
                  <a:cubicBezTo>
                    <a:pt x="24253" y="9760"/>
                    <a:pt x="26138" y="8787"/>
                    <a:pt x="27931" y="7602"/>
                  </a:cubicBezTo>
                  <a:cubicBezTo>
                    <a:pt x="29998" y="6112"/>
                    <a:pt x="31822" y="4319"/>
                    <a:pt x="33341" y="2313"/>
                  </a:cubicBezTo>
                  <a:lnTo>
                    <a:pt x="33341" y="2313"/>
                  </a:lnTo>
                  <a:cubicBezTo>
                    <a:pt x="30697" y="2587"/>
                    <a:pt x="28174" y="3529"/>
                    <a:pt x="25986" y="4988"/>
                  </a:cubicBezTo>
                  <a:cubicBezTo>
                    <a:pt x="24314" y="6173"/>
                    <a:pt x="22916" y="7663"/>
                    <a:pt x="21821" y="9365"/>
                  </a:cubicBezTo>
                  <a:cubicBezTo>
                    <a:pt x="21548" y="9851"/>
                    <a:pt x="21335" y="10216"/>
                    <a:pt x="21214" y="10459"/>
                  </a:cubicBezTo>
                  <a:lnTo>
                    <a:pt x="20028" y="11492"/>
                  </a:lnTo>
                  <a:cubicBezTo>
                    <a:pt x="19694" y="11796"/>
                    <a:pt x="19359" y="12100"/>
                    <a:pt x="19025" y="12374"/>
                  </a:cubicBezTo>
                  <a:cubicBezTo>
                    <a:pt x="20211" y="10915"/>
                    <a:pt x="21001" y="9152"/>
                    <a:pt x="21305" y="7267"/>
                  </a:cubicBezTo>
                  <a:cubicBezTo>
                    <a:pt x="21849" y="3334"/>
                    <a:pt x="22304" y="3"/>
                    <a:pt x="22428" y="3"/>
                  </a:cubicBezTo>
                  <a:cubicBezTo>
                    <a:pt x="22428" y="3"/>
                    <a:pt x="22429" y="3"/>
                    <a:pt x="22429" y="3"/>
                  </a:cubicBezTo>
                  <a:cubicBezTo>
                    <a:pt x="22427" y="1"/>
                    <a:pt x="22424" y="1"/>
                    <a:pt x="224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a:off x="14848225" y="2215950"/>
              <a:ext cx="1100125" cy="510150"/>
            </a:xfrm>
            <a:custGeom>
              <a:avLst/>
              <a:gdLst/>
              <a:ahLst/>
              <a:cxnLst/>
              <a:rect l="l" t="t" r="r" b="b"/>
              <a:pathLst>
                <a:path w="44005" h="20406" extrusionOk="0">
                  <a:moveTo>
                    <a:pt x="37226" y="15444"/>
                  </a:moveTo>
                  <a:lnTo>
                    <a:pt x="37226" y="15444"/>
                  </a:lnTo>
                  <a:cubicBezTo>
                    <a:pt x="37225" y="15445"/>
                    <a:pt x="37222" y="15447"/>
                    <a:pt x="37219" y="15448"/>
                  </a:cubicBezTo>
                  <a:lnTo>
                    <a:pt x="37219" y="15448"/>
                  </a:lnTo>
                  <a:cubicBezTo>
                    <a:pt x="37222" y="15448"/>
                    <a:pt x="37225" y="15447"/>
                    <a:pt x="37226" y="15444"/>
                  </a:cubicBezTo>
                  <a:close/>
                  <a:moveTo>
                    <a:pt x="29901" y="16022"/>
                  </a:moveTo>
                  <a:cubicBezTo>
                    <a:pt x="29899" y="16023"/>
                    <a:pt x="29897" y="16024"/>
                    <a:pt x="29894" y="16026"/>
                  </a:cubicBezTo>
                  <a:lnTo>
                    <a:pt x="29894" y="16026"/>
                  </a:lnTo>
                  <a:cubicBezTo>
                    <a:pt x="29897" y="16025"/>
                    <a:pt x="29899" y="16024"/>
                    <a:pt x="29901" y="16022"/>
                  </a:cubicBezTo>
                  <a:close/>
                  <a:moveTo>
                    <a:pt x="22362" y="17481"/>
                  </a:moveTo>
                  <a:lnTo>
                    <a:pt x="22362" y="17481"/>
                  </a:lnTo>
                  <a:cubicBezTo>
                    <a:pt x="22361" y="17482"/>
                    <a:pt x="22360" y="17484"/>
                    <a:pt x="22357" y="17485"/>
                  </a:cubicBezTo>
                  <a:lnTo>
                    <a:pt x="22357" y="17485"/>
                  </a:lnTo>
                  <a:cubicBezTo>
                    <a:pt x="22360" y="17485"/>
                    <a:pt x="22362" y="17483"/>
                    <a:pt x="22362" y="17481"/>
                  </a:cubicBezTo>
                  <a:close/>
                  <a:moveTo>
                    <a:pt x="15432" y="19639"/>
                  </a:moveTo>
                  <a:cubicBezTo>
                    <a:pt x="15432" y="19640"/>
                    <a:pt x="15431" y="19641"/>
                    <a:pt x="15429" y="19643"/>
                  </a:cubicBezTo>
                  <a:lnTo>
                    <a:pt x="15429" y="19643"/>
                  </a:lnTo>
                  <a:cubicBezTo>
                    <a:pt x="15431" y="19642"/>
                    <a:pt x="15432" y="19640"/>
                    <a:pt x="15432" y="19639"/>
                  </a:cubicBezTo>
                  <a:close/>
                  <a:moveTo>
                    <a:pt x="35775" y="1"/>
                  </a:moveTo>
                  <a:cubicBezTo>
                    <a:pt x="34652" y="1"/>
                    <a:pt x="30898" y="447"/>
                    <a:pt x="28654" y="3103"/>
                  </a:cubicBezTo>
                  <a:cubicBezTo>
                    <a:pt x="27347" y="4654"/>
                    <a:pt x="26162" y="6295"/>
                    <a:pt x="25098" y="8028"/>
                  </a:cubicBezTo>
                  <a:lnTo>
                    <a:pt x="24733" y="8635"/>
                  </a:lnTo>
                  <a:lnTo>
                    <a:pt x="24581" y="8848"/>
                  </a:lnTo>
                  <a:cubicBezTo>
                    <a:pt x="23305" y="9091"/>
                    <a:pt x="22058" y="9365"/>
                    <a:pt x="20782" y="9669"/>
                  </a:cubicBezTo>
                  <a:cubicBezTo>
                    <a:pt x="20083" y="9851"/>
                    <a:pt x="19384" y="10034"/>
                    <a:pt x="18685" y="10216"/>
                  </a:cubicBezTo>
                  <a:cubicBezTo>
                    <a:pt x="20387" y="9426"/>
                    <a:pt x="21846" y="8210"/>
                    <a:pt x="22940" y="6720"/>
                  </a:cubicBezTo>
                  <a:cubicBezTo>
                    <a:pt x="25165" y="3443"/>
                    <a:pt x="27063" y="701"/>
                    <a:pt x="27192" y="701"/>
                  </a:cubicBezTo>
                  <a:cubicBezTo>
                    <a:pt x="27193" y="701"/>
                    <a:pt x="27194" y="702"/>
                    <a:pt x="27195" y="702"/>
                  </a:cubicBezTo>
                  <a:cubicBezTo>
                    <a:pt x="27191" y="696"/>
                    <a:pt x="27168" y="693"/>
                    <a:pt x="27128" y="693"/>
                  </a:cubicBezTo>
                  <a:cubicBezTo>
                    <a:pt x="26544" y="693"/>
                    <a:pt x="22307" y="1379"/>
                    <a:pt x="20174" y="4593"/>
                  </a:cubicBezTo>
                  <a:cubicBezTo>
                    <a:pt x="19049" y="6265"/>
                    <a:pt x="18046" y="8058"/>
                    <a:pt x="17195" y="9912"/>
                  </a:cubicBezTo>
                  <a:lnTo>
                    <a:pt x="16861" y="10520"/>
                  </a:lnTo>
                  <a:lnTo>
                    <a:pt x="16770" y="10702"/>
                  </a:lnTo>
                  <a:lnTo>
                    <a:pt x="16770" y="10733"/>
                  </a:lnTo>
                  <a:cubicBezTo>
                    <a:pt x="14733" y="11341"/>
                    <a:pt x="12727" y="12040"/>
                    <a:pt x="10782" y="12830"/>
                  </a:cubicBezTo>
                  <a:cubicBezTo>
                    <a:pt x="12332" y="11857"/>
                    <a:pt x="13608" y="10520"/>
                    <a:pt x="14490" y="8909"/>
                  </a:cubicBezTo>
                  <a:cubicBezTo>
                    <a:pt x="16347" y="5435"/>
                    <a:pt x="17908" y="2463"/>
                    <a:pt x="18041" y="2463"/>
                  </a:cubicBezTo>
                  <a:cubicBezTo>
                    <a:pt x="18043" y="2463"/>
                    <a:pt x="18045" y="2464"/>
                    <a:pt x="18046" y="2465"/>
                  </a:cubicBezTo>
                  <a:cubicBezTo>
                    <a:pt x="18044" y="2462"/>
                    <a:pt x="18035" y="2460"/>
                    <a:pt x="18020" y="2460"/>
                  </a:cubicBezTo>
                  <a:cubicBezTo>
                    <a:pt x="17638" y="2460"/>
                    <a:pt x="13353" y="3580"/>
                    <a:pt x="11542" y="7116"/>
                  </a:cubicBezTo>
                  <a:cubicBezTo>
                    <a:pt x="10599" y="8939"/>
                    <a:pt x="9809" y="10824"/>
                    <a:pt x="9140" y="12769"/>
                  </a:cubicBezTo>
                  <a:lnTo>
                    <a:pt x="8867" y="13468"/>
                  </a:lnTo>
                  <a:lnTo>
                    <a:pt x="8806" y="13620"/>
                  </a:lnTo>
                  <a:cubicBezTo>
                    <a:pt x="8320" y="13833"/>
                    <a:pt x="7803" y="14076"/>
                    <a:pt x="7286" y="14319"/>
                  </a:cubicBezTo>
                  <a:cubicBezTo>
                    <a:pt x="6101" y="14836"/>
                    <a:pt x="4915" y="15414"/>
                    <a:pt x="3760" y="16052"/>
                  </a:cubicBezTo>
                  <a:lnTo>
                    <a:pt x="3487" y="16174"/>
                  </a:lnTo>
                  <a:cubicBezTo>
                    <a:pt x="4915" y="15049"/>
                    <a:pt x="6010" y="13590"/>
                    <a:pt x="6739" y="11918"/>
                  </a:cubicBezTo>
                  <a:cubicBezTo>
                    <a:pt x="8214" y="8215"/>
                    <a:pt x="9481" y="5078"/>
                    <a:pt x="9593" y="5078"/>
                  </a:cubicBezTo>
                  <a:cubicBezTo>
                    <a:pt x="9594" y="5078"/>
                    <a:pt x="9595" y="5079"/>
                    <a:pt x="9596" y="5079"/>
                  </a:cubicBezTo>
                  <a:cubicBezTo>
                    <a:pt x="9594" y="5077"/>
                    <a:pt x="9588" y="5075"/>
                    <a:pt x="9579" y="5075"/>
                  </a:cubicBezTo>
                  <a:cubicBezTo>
                    <a:pt x="9264" y="5075"/>
                    <a:pt x="5057" y="6645"/>
                    <a:pt x="3608" y="10398"/>
                  </a:cubicBezTo>
                  <a:cubicBezTo>
                    <a:pt x="2879" y="12344"/>
                    <a:pt x="2271" y="14319"/>
                    <a:pt x="1815" y="16325"/>
                  </a:cubicBezTo>
                  <a:cubicBezTo>
                    <a:pt x="1724" y="16721"/>
                    <a:pt x="1633" y="17025"/>
                    <a:pt x="1602" y="17207"/>
                  </a:cubicBezTo>
                  <a:cubicBezTo>
                    <a:pt x="1085" y="17511"/>
                    <a:pt x="569" y="17815"/>
                    <a:pt x="113" y="18180"/>
                  </a:cubicBezTo>
                  <a:cubicBezTo>
                    <a:pt x="0" y="18292"/>
                    <a:pt x="96" y="18457"/>
                    <a:pt x="231" y="18457"/>
                  </a:cubicBezTo>
                  <a:cubicBezTo>
                    <a:pt x="242" y="18457"/>
                    <a:pt x="253" y="18455"/>
                    <a:pt x="265" y="18453"/>
                  </a:cubicBezTo>
                  <a:cubicBezTo>
                    <a:pt x="781" y="18210"/>
                    <a:pt x="1298" y="17936"/>
                    <a:pt x="1785" y="17633"/>
                  </a:cubicBezTo>
                  <a:lnTo>
                    <a:pt x="1906" y="17663"/>
                  </a:lnTo>
                  <a:cubicBezTo>
                    <a:pt x="2088" y="17724"/>
                    <a:pt x="2362" y="17784"/>
                    <a:pt x="2636" y="17876"/>
                  </a:cubicBezTo>
                  <a:cubicBezTo>
                    <a:pt x="3912" y="18271"/>
                    <a:pt x="6040" y="19031"/>
                    <a:pt x="8380" y="19851"/>
                  </a:cubicBezTo>
                  <a:cubicBezTo>
                    <a:pt x="9527" y="20262"/>
                    <a:pt x="10643" y="20406"/>
                    <a:pt x="11637" y="20406"/>
                  </a:cubicBezTo>
                  <a:cubicBezTo>
                    <a:pt x="13774" y="20406"/>
                    <a:pt x="15345" y="19741"/>
                    <a:pt x="15429" y="19643"/>
                  </a:cubicBezTo>
                  <a:lnTo>
                    <a:pt x="15429" y="19643"/>
                  </a:lnTo>
                  <a:cubicBezTo>
                    <a:pt x="15427" y="19644"/>
                    <a:pt x="15424" y="19645"/>
                    <a:pt x="15420" y="19645"/>
                  </a:cubicBezTo>
                  <a:cubicBezTo>
                    <a:pt x="15218" y="19645"/>
                    <a:pt x="12540" y="17982"/>
                    <a:pt x="8897" y="16660"/>
                  </a:cubicBezTo>
                  <a:cubicBezTo>
                    <a:pt x="8008" y="16347"/>
                    <a:pt x="7075" y="16186"/>
                    <a:pt x="6140" y="16186"/>
                  </a:cubicBezTo>
                  <a:cubicBezTo>
                    <a:pt x="5349" y="16186"/>
                    <a:pt x="4557" y="16301"/>
                    <a:pt x="3791" y="16538"/>
                  </a:cubicBezTo>
                  <a:cubicBezTo>
                    <a:pt x="4702" y="16052"/>
                    <a:pt x="5645" y="15566"/>
                    <a:pt x="6587" y="15110"/>
                  </a:cubicBezTo>
                  <a:cubicBezTo>
                    <a:pt x="7377" y="14745"/>
                    <a:pt x="8168" y="14380"/>
                    <a:pt x="8958" y="14046"/>
                  </a:cubicBezTo>
                  <a:cubicBezTo>
                    <a:pt x="9171" y="14107"/>
                    <a:pt x="9444" y="14228"/>
                    <a:pt x="9809" y="14380"/>
                  </a:cubicBezTo>
                  <a:cubicBezTo>
                    <a:pt x="11025" y="14927"/>
                    <a:pt x="13061" y="15900"/>
                    <a:pt x="15311" y="16964"/>
                  </a:cubicBezTo>
                  <a:cubicBezTo>
                    <a:pt x="16834" y="17686"/>
                    <a:pt x="18346" y="17898"/>
                    <a:pt x="19578" y="17898"/>
                  </a:cubicBezTo>
                  <a:cubicBezTo>
                    <a:pt x="21152" y="17898"/>
                    <a:pt x="22267" y="17552"/>
                    <a:pt x="22357" y="17485"/>
                  </a:cubicBezTo>
                  <a:lnTo>
                    <a:pt x="22357" y="17485"/>
                  </a:lnTo>
                  <a:cubicBezTo>
                    <a:pt x="22356" y="17486"/>
                    <a:pt x="22355" y="17486"/>
                    <a:pt x="22353" y="17486"/>
                  </a:cubicBezTo>
                  <a:cubicBezTo>
                    <a:pt x="22183" y="17486"/>
                    <a:pt x="19675" y="15545"/>
                    <a:pt x="16192" y="13833"/>
                  </a:cubicBezTo>
                  <a:cubicBezTo>
                    <a:pt x="15051" y="13295"/>
                    <a:pt x="13833" y="13031"/>
                    <a:pt x="12605" y="13031"/>
                  </a:cubicBezTo>
                  <a:cubicBezTo>
                    <a:pt x="12099" y="13031"/>
                    <a:pt x="11591" y="13076"/>
                    <a:pt x="11086" y="13164"/>
                  </a:cubicBezTo>
                  <a:cubicBezTo>
                    <a:pt x="11754" y="12891"/>
                    <a:pt x="12453" y="12617"/>
                    <a:pt x="13153" y="12374"/>
                  </a:cubicBezTo>
                  <a:cubicBezTo>
                    <a:pt x="14368" y="11918"/>
                    <a:pt x="15615" y="11523"/>
                    <a:pt x="16861" y="11128"/>
                  </a:cubicBezTo>
                  <a:lnTo>
                    <a:pt x="16891" y="11128"/>
                  </a:lnTo>
                  <a:lnTo>
                    <a:pt x="16982" y="11189"/>
                  </a:lnTo>
                  <a:cubicBezTo>
                    <a:pt x="17165" y="11280"/>
                    <a:pt x="17408" y="11401"/>
                    <a:pt x="17712" y="11553"/>
                  </a:cubicBezTo>
                  <a:cubicBezTo>
                    <a:pt x="18837" y="12222"/>
                    <a:pt x="20782" y="13408"/>
                    <a:pt x="22910" y="14715"/>
                  </a:cubicBezTo>
                  <a:cubicBezTo>
                    <a:pt x="24868" y="15918"/>
                    <a:pt x="26922" y="16188"/>
                    <a:pt x="28293" y="16188"/>
                  </a:cubicBezTo>
                  <a:cubicBezTo>
                    <a:pt x="29207" y="16188"/>
                    <a:pt x="29817" y="16068"/>
                    <a:pt x="29894" y="16026"/>
                  </a:cubicBezTo>
                  <a:lnTo>
                    <a:pt x="29894" y="16026"/>
                  </a:lnTo>
                  <a:cubicBezTo>
                    <a:pt x="29893" y="16026"/>
                    <a:pt x="29892" y="16026"/>
                    <a:pt x="29891" y="16026"/>
                  </a:cubicBezTo>
                  <a:cubicBezTo>
                    <a:pt x="29720" y="16026"/>
                    <a:pt x="27442" y="13809"/>
                    <a:pt x="24095" y="11736"/>
                  </a:cubicBezTo>
                  <a:cubicBezTo>
                    <a:pt x="22777" y="10918"/>
                    <a:pt x="21252" y="10490"/>
                    <a:pt x="19701" y="10490"/>
                  </a:cubicBezTo>
                  <a:cubicBezTo>
                    <a:pt x="19464" y="10490"/>
                    <a:pt x="19226" y="10500"/>
                    <a:pt x="18988" y="10520"/>
                  </a:cubicBezTo>
                  <a:cubicBezTo>
                    <a:pt x="20873" y="10003"/>
                    <a:pt x="22758" y="9578"/>
                    <a:pt x="24672" y="9213"/>
                  </a:cubicBezTo>
                  <a:lnTo>
                    <a:pt x="24855" y="9335"/>
                  </a:lnTo>
                  <a:cubicBezTo>
                    <a:pt x="25007" y="9426"/>
                    <a:pt x="25220" y="9578"/>
                    <a:pt x="25463" y="9730"/>
                  </a:cubicBezTo>
                  <a:cubicBezTo>
                    <a:pt x="26557" y="10520"/>
                    <a:pt x="28350" y="11888"/>
                    <a:pt x="30356" y="13408"/>
                  </a:cubicBezTo>
                  <a:cubicBezTo>
                    <a:pt x="32671" y="15200"/>
                    <a:pt x="35307" y="15502"/>
                    <a:pt x="36533" y="15502"/>
                  </a:cubicBezTo>
                  <a:cubicBezTo>
                    <a:pt x="36924" y="15502"/>
                    <a:pt x="37172" y="15471"/>
                    <a:pt x="37219" y="15448"/>
                  </a:cubicBezTo>
                  <a:lnTo>
                    <a:pt x="37219" y="15448"/>
                  </a:lnTo>
                  <a:cubicBezTo>
                    <a:pt x="37219" y="15448"/>
                    <a:pt x="37219" y="15448"/>
                    <a:pt x="37218" y="15448"/>
                  </a:cubicBezTo>
                  <a:cubicBezTo>
                    <a:pt x="37066" y="15448"/>
                    <a:pt x="34993" y="13015"/>
                    <a:pt x="31876" y="10581"/>
                  </a:cubicBezTo>
                  <a:cubicBezTo>
                    <a:pt x="30387" y="9486"/>
                    <a:pt x="28594" y="8879"/>
                    <a:pt x="26770" y="8848"/>
                  </a:cubicBezTo>
                  <a:lnTo>
                    <a:pt x="26952" y="8818"/>
                  </a:lnTo>
                  <a:cubicBezTo>
                    <a:pt x="27773" y="8666"/>
                    <a:pt x="28624" y="8575"/>
                    <a:pt x="29445" y="8453"/>
                  </a:cubicBezTo>
                  <a:cubicBezTo>
                    <a:pt x="29627" y="8514"/>
                    <a:pt x="29840" y="8575"/>
                    <a:pt x="30113" y="8635"/>
                  </a:cubicBezTo>
                  <a:lnTo>
                    <a:pt x="30235" y="8666"/>
                  </a:lnTo>
                  <a:cubicBezTo>
                    <a:pt x="32187" y="9125"/>
                    <a:pt x="34193" y="9367"/>
                    <a:pt x="36227" y="9367"/>
                  </a:cubicBezTo>
                  <a:cubicBezTo>
                    <a:pt x="36347" y="9367"/>
                    <a:pt x="36467" y="9367"/>
                    <a:pt x="36588" y="9365"/>
                  </a:cubicBezTo>
                  <a:cubicBezTo>
                    <a:pt x="39110" y="9243"/>
                    <a:pt x="41603" y="8787"/>
                    <a:pt x="44004" y="7936"/>
                  </a:cubicBezTo>
                  <a:cubicBezTo>
                    <a:pt x="41741" y="6776"/>
                    <a:pt x="39229" y="6169"/>
                    <a:pt x="36679" y="6169"/>
                  </a:cubicBezTo>
                  <a:cubicBezTo>
                    <a:pt x="36558" y="6169"/>
                    <a:pt x="36436" y="6171"/>
                    <a:pt x="36314" y="6173"/>
                  </a:cubicBezTo>
                  <a:cubicBezTo>
                    <a:pt x="34308" y="6234"/>
                    <a:pt x="32302" y="6690"/>
                    <a:pt x="30448" y="7541"/>
                  </a:cubicBezTo>
                  <a:cubicBezTo>
                    <a:pt x="29961" y="7784"/>
                    <a:pt x="29566" y="7967"/>
                    <a:pt x="29323" y="8119"/>
                  </a:cubicBezTo>
                  <a:lnTo>
                    <a:pt x="27803" y="8331"/>
                  </a:lnTo>
                  <a:cubicBezTo>
                    <a:pt x="27378" y="8392"/>
                    <a:pt x="26922" y="8453"/>
                    <a:pt x="26496" y="8544"/>
                  </a:cubicBezTo>
                  <a:cubicBezTo>
                    <a:pt x="28290" y="7936"/>
                    <a:pt x="29901" y="6903"/>
                    <a:pt x="31177" y="5505"/>
                  </a:cubicBezTo>
                  <a:cubicBezTo>
                    <a:pt x="33746" y="2548"/>
                    <a:pt x="35962" y="31"/>
                    <a:pt x="36096" y="31"/>
                  </a:cubicBezTo>
                  <a:cubicBezTo>
                    <a:pt x="36098" y="31"/>
                    <a:pt x="36100" y="32"/>
                    <a:pt x="36101" y="33"/>
                  </a:cubicBezTo>
                  <a:cubicBezTo>
                    <a:pt x="36092" y="15"/>
                    <a:pt x="35975" y="1"/>
                    <a:pt x="35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a:off x="14557775" y="2134150"/>
              <a:ext cx="157250" cy="313700"/>
            </a:xfrm>
            <a:custGeom>
              <a:avLst/>
              <a:gdLst/>
              <a:ahLst/>
              <a:cxnLst/>
              <a:rect l="l" t="t" r="r" b="b"/>
              <a:pathLst>
                <a:path w="6290" h="12548" extrusionOk="0">
                  <a:moveTo>
                    <a:pt x="571" y="1"/>
                  </a:moveTo>
                  <a:cubicBezTo>
                    <a:pt x="232" y="1"/>
                    <a:pt x="1" y="515"/>
                    <a:pt x="363" y="722"/>
                  </a:cubicBezTo>
                  <a:cubicBezTo>
                    <a:pt x="2247" y="1786"/>
                    <a:pt x="3980" y="3457"/>
                    <a:pt x="4709" y="5524"/>
                  </a:cubicBezTo>
                  <a:cubicBezTo>
                    <a:pt x="5439" y="7561"/>
                    <a:pt x="4497" y="10023"/>
                    <a:pt x="3980" y="12059"/>
                  </a:cubicBezTo>
                  <a:cubicBezTo>
                    <a:pt x="3906" y="12353"/>
                    <a:pt x="4144" y="12547"/>
                    <a:pt x="4370" y="12547"/>
                  </a:cubicBezTo>
                  <a:cubicBezTo>
                    <a:pt x="4518" y="12547"/>
                    <a:pt x="4661" y="12464"/>
                    <a:pt x="4709" y="12272"/>
                  </a:cubicBezTo>
                  <a:cubicBezTo>
                    <a:pt x="5287" y="9992"/>
                    <a:pt x="6290" y="7348"/>
                    <a:pt x="5348" y="5038"/>
                  </a:cubicBezTo>
                  <a:cubicBezTo>
                    <a:pt x="4405" y="2910"/>
                    <a:pt x="2794" y="1178"/>
                    <a:pt x="758" y="53"/>
                  </a:cubicBezTo>
                  <a:cubicBezTo>
                    <a:pt x="694" y="17"/>
                    <a:pt x="631" y="1"/>
                    <a:pt x="57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1"/>
            <p:cNvSpPr/>
            <p:nvPr/>
          </p:nvSpPr>
          <p:spPr>
            <a:xfrm>
              <a:off x="14619275" y="2169650"/>
              <a:ext cx="60800" cy="83625"/>
            </a:xfrm>
            <a:custGeom>
              <a:avLst/>
              <a:gdLst/>
              <a:ahLst/>
              <a:cxnLst/>
              <a:rect l="l" t="t" r="r" b="b"/>
              <a:pathLst>
                <a:path w="2432" h="3345" extrusionOk="0">
                  <a:moveTo>
                    <a:pt x="1034" y="1"/>
                  </a:moveTo>
                  <a:lnTo>
                    <a:pt x="0" y="1490"/>
                  </a:lnTo>
                  <a:cubicBezTo>
                    <a:pt x="760" y="1673"/>
                    <a:pt x="2432" y="3344"/>
                    <a:pt x="2432" y="3344"/>
                  </a:cubicBezTo>
                  <a:lnTo>
                    <a:pt x="1034"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a:off x="14374575" y="1989925"/>
              <a:ext cx="280425" cy="225350"/>
            </a:xfrm>
            <a:custGeom>
              <a:avLst/>
              <a:gdLst/>
              <a:ahLst/>
              <a:cxnLst/>
              <a:rect l="l" t="t" r="r" b="b"/>
              <a:pathLst>
                <a:path w="11217" h="9014" extrusionOk="0">
                  <a:moveTo>
                    <a:pt x="1814" y="1"/>
                  </a:moveTo>
                  <a:cubicBezTo>
                    <a:pt x="1356" y="1"/>
                    <a:pt x="903" y="132"/>
                    <a:pt x="517" y="381"/>
                  </a:cubicBezTo>
                  <a:cubicBezTo>
                    <a:pt x="396" y="503"/>
                    <a:pt x="274" y="655"/>
                    <a:pt x="213" y="807"/>
                  </a:cubicBezTo>
                  <a:cubicBezTo>
                    <a:pt x="1" y="1324"/>
                    <a:pt x="244" y="1932"/>
                    <a:pt x="517" y="2418"/>
                  </a:cubicBezTo>
                  <a:cubicBezTo>
                    <a:pt x="2736" y="6278"/>
                    <a:pt x="6748" y="8740"/>
                    <a:pt x="11186" y="8983"/>
                  </a:cubicBezTo>
                  <a:lnTo>
                    <a:pt x="11217" y="9014"/>
                  </a:lnTo>
                  <a:cubicBezTo>
                    <a:pt x="10943" y="6673"/>
                    <a:pt x="9910" y="4515"/>
                    <a:pt x="8268" y="2843"/>
                  </a:cubicBezTo>
                  <a:cubicBezTo>
                    <a:pt x="6627" y="1263"/>
                    <a:pt x="4530" y="260"/>
                    <a:pt x="2280" y="47"/>
                  </a:cubicBezTo>
                  <a:cubicBezTo>
                    <a:pt x="2126" y="16"/>
                    <a:pt x="1969" y="1"/>
                    <a:pt x="18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14374575" y="1999450"/>
              <a:ext cx="279675" cy="215075"/>
            </a:xfrm>
            <a:custGeom>
              <a:avLst/>
              <a:gdLst/>
              <a:ahLst/>
              <a:cxnLst/>
              <a:rect l="l" t="t" r="r" b="b"/>
              <a:pathLst>
                <a:path w="11187" h="8603" extrusionOk="0">
                  <a:moveTo>
                    <a:pt x="517" y="0"/>
                  </a:moveTo>
                  <a:cubicBezTo>
                    <a:pt x="396" y="92"/>
                    <a:pt x="274" y="243"/>
                    <a:pt x="213" y="426"/>
                  </a:cubicBezTo>
                  <a:cubicBezTo>
                    <a:pt x="1" y="943"/>
                    <a:pt x="244" y="1520"/>
                    <a:pt x="517" y="2006"/>
                  </a:cubicBezTo>
                  <a:cubicBezTo>
                    <a:pt x="2736" y="5867"/>
                    <a:pt x="6748" y="8359"/>
                    <a:pt x="11186" y="8602"/>
                  </a:cubicBezTo>
                  <a:lnTo>
                    <a:pt x="5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14823100" y="2656200"/>
              <a:ext cx="237675" cy="427350"/>
            </a:xfrm>
            <a:custGeom>
              <a:avLst/>
              <a:gdLst/>
              <a:ahLst/>
              <a:cxnLst/>
              <a:rect l="l" t="t" r="r" b="b"/>
              <a:pathLst>
                <a:path w="9507" h="17094" extrusionOk="0">
                  <a:moveTo>
                    <a:pt x="567" y="1"/>
                  </a:moveTo>
                  <a:cubicBezTo>
                    <a:pt x="228" y="1"/>
                    <a:pt x="1" y="515"/>
                    <a:pt x="388" y="722"/>
                  </a:cubicBezTo>
                  <a:lnTo>
                    <a:pt x="358" y="722"/>
                  </a:lnTo>
                  <a:cubicBezTo>
                    <a:pt x="6103" y="3761"/>
                    <a:pt x="8686" y="10570"/>
                    <a:pt x="6437" y="16618"/>
                  </a:cubicBezTo>
                  <a:cubicBezTo>
                    <a:pt x="6327" y="16911"/>
                    <a:pt x="6547" y="17093"/>
                    <a:pt x="6780" y="17093"/>
                  </a:cubicBezTo>
                  <a:cubicBezTo>
                    <a:pt x="6934" y="17093"/>
                    <a:pt x="7094" y="17013"/>
                    <a:pt x="7166" y="16831"/>
                  </a:cubicBezTo>
                  <a:cubicBezTo>
                    <a:pt x="9507" y="10418"/>
                    <a:pt x="6771" y="3275"/>
                    <a:pt x="753" y="53"/>
                  </a:cubicBezTo>
                  <a:cubicBezTo>
                    <a:pt x="689" y="16"/>
                    <a:pt x="626" y="1"/>
                    <a:pt x="56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14736025" y="1927475"/>
              <a:ext cx="567100" cy="598575"/>
            </a:xfrm>
            <a:custGeom>
              <a:avLst/>
              <a:gdLst/>
              <a:ahLst/>
              <a:cxnLst/>
              <a:rect l="l" t="t" r="r" b="b"/>
              <a:pathLst>
                <a:path w="22684" h="23943" extrusionOk="0">
                  <a:moveTo>
                    <a:pt x="22142" y="0"/>
                  </a:moveTo>
                  <a:cubicBezTo>
                    <a:pt x="22083" y="0"/>
                    <a:pt x="22021" y="16"/>
                    <a:pt x="21957" y="53"/>
                  </a:cubicBezTo>
                  <a:cubicBezTo>
                    <a:pt x="19525" y="1329"/>
                    <a:pt x="17397" y="3092"/>
                    <a:pt x="15665" y="5189"/>
                  </a:cubicBezTo>
                  <a:cubicBezTo>
                    <a:pt x="13811" y="7469"/>
                    <a:pt x="12747" y="10144"/>
                    <a:pt x="11409" y="12727"/>
                  </a:cubicBezTo>
                  <a:cubicBezTo>
                    <a:pt x="10194" y="14977"/>
                    <a:pt x="8613" y="17044"/>
                    <a:pt x="6698" y="18776"/>
                  </a:cubicBezTo>
                  <a:cubicBezTo>
                    <a:pt x="4874" y="20539"/>
                    <a:pt x="2777" y="22272"/>
                    <a:pt x="406" y="23184"/>
                  </a:cubicBezTo>
                  <a:cubicBezTo>
                    <a:pt x="0" y="23346"/>
                    <a:pt x="100" y="23942"/>
                    <a:pt x="449" y="23942"/>
                  </a:cubicBezTo>
                  <a:cubicBezTo>
                    <a:pt x="492" y="23942"/>
                    <a:pt x="539" y="23933"/>
                    <a:pt x="589" y="23913"/>
                  </a:cubicBezTo>
                  <a:cubicBezTo>
                    <a:pt x="2777" y="23092"/>
                    <a:pt x="4662" y="21633"/>
                    <a:pt x="6394" y="20083"/>
                  </a:cubicBezTo>
                  <a:cubicBezTo>
                    <a:pt x="8279" y="18472"/>
                    <a:pt x="9920" y="16588"/>
                    <a:pt x="11257" y="14521"/>
                  </a:cubicBezTo>
                  <a:cubicBezTo>
                    <a:pt x="12868" y="11907"/>
                    <a:pt x="13811" y="8958"/>
                    <a:pt x="15634" y="6466"/>
                  </a:cubicBezTo>
                  <a:cubicBezTo>
                    <a:pt x="17397" y="4065"/>
                    <a:pt x="19677" y="2089"/>
                    <a:pt x="22321" y="691"/>
                  </a:cubicBezTo>
                  <a:cubicBezTo>
                    <a:pt x="22683" y="510"/>
                    <a:pt x="22474"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a:off x="15198300" y="1918900"/>
              <a:ext cx="102600" cy="76000"/>
            </a:xfrm>
            <a:custGeom>
              <a:avLst/>
              <a:gdLst/>
              <a:ahLst/>
              <a:cxnLst/>
              <a:rect l="l" t="t" r="r" b="b"/>
              <a:pathLst>
                <a:path w="4104" h="3040" extrusionOk="0">
                  <a:moveTo>
                    <a:pt x="2189" y="0"/>
                  </a:moveTo>
                  <a:lnTo>
                    <a:pt x="1" y="3040"/>
                  </a:lnTo>
                  <a:lnTo>
                    <a:pt x="4104" y="1277"/>
                  </a:lnTo>
                  <a:lnTo>
                    <a:pt x="2189" y="0"/>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15227175" y="1660400"/>
              <a:ext cx="382250" cy="311725"/>
            </a:xfrm>
            <a:custGeom>
              <a:avLst/>
              <a:gdLst/>
              <a:ahLst/>
              <a:cxnLst/>
              <a:rect l="l" t="t" r="r" b="b"/>
              <a:pathLst>
                <a:path w="15290" h="12469" extrusionOk="0">
                  <a:moveTo>
                    <a:pt x="12783" y="1"/>
                  </a:moveTo>
                  <a:cubicBezTo>
                    <a:pt x="12571" y="1"/>
                    <a:pt x="12361" y="14"/>
                    <a:pt x="12159" y="36"/>
                  </a:cubicBezTo>
                  <a:cubicBezTo>
                    <a:pt x="9059" y="401"/>
                    <a:pt x="6171" y="1769"/>
                    <a:pt x="3982" y="3957"/>
                  </a:cubicBezTo>
                  <a:cubicBezTo>
                    <a:pt x="1794" y="6146"/>
                    <a:pt x="365" y="9398"/>
                    <a:pt x="1" y="12468"/>
                  </a:cubicBezTo>
                  <a:lnTo>
                    <a:pt x="61" y="12468"/>
                  </a:lnTo>
                  <a:cubicBezTo>
                    <a:pt x="6141" y="12073"/>
                    <a:pt x="11612" y="8608"/>
                    <a:pt x="14591" y="3289"/>
                  </a:cubicBezTo>
                  <a:cubicBezTo>
                    <a:pt x="14955" y="2590"/>
                    <a:pt x="15290" y="1799"/>
                    <a:pt x="14986" y="1070"/>
                  </a:cubicBezTo>
                  <a:cubicBezTo>
                    <a:pt x="14895" y="857"/>
                    <a:pt x="14743" y="644"/>
                    <a:pt x="14530" y="492"/>
                  </a:cubicBezTo>
                  <a:cubicBezTo>
                    <a:pt x="14094" y="125"/>
                    <a:pt x="13434" y="1"/>
                    <a:pt x="12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a:off x="15228700" y="1673450"/>
              <a:ext cx="380725" cy="298675"/>
            </a:xfrm>
            <a:custGeom>
              <a:avLst/>
              <a:gdLst/>
              <a:ahLst/>
              <a:cxnLst/>
              <a:rect l="l" t="t" r="r" b="b"/>
              <a:pathLst>
                <a:path w="15229" h="11947" extrusionOk="0">
                  <a:moveTo>
                    <a:pt x="14499" y="1"/>
                  </a:moveTo>
                  <a:lnTo>
                    <a:pt x="0" y="11946"/>
                  </a:lnTo>
                  <a:cubicBezTo>
                    <a:pt x="6080" y="11551"/>
                    <a:pt x="11551" y="8086"/>
                    <a:pt x="14530" y="2767"/>
                  </a:cubicBezTo>
                  <a:cubicBezTo>
                    <a:pt x="14894" y="2098"/>
                    <a:pt x="15229" y="1277"/>
                    <a:pt x="14925" y="578"/>
                  </a:cubicBezTo>
                  <a:cubicBezTo>
                    <a:pt x="14834" y="335"/>
                    <a:pt x="14682" y="153"/>
                    <a:pt x="14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a:off x="14825950" y="2201575"/>
              <a:ext cx="76775" cy="85125"/>
            </a:xfrm>
            <a:custGeom>
              <a:avLst/>
              <a:gdLst/>
              <a:ahLst/>
              <a:cxnLst/>
              <a:rect l="l" t="t" r="r" b="b"/>
              <a:pathLst>
                <a:path w="3071" h="3405" extrusionOk="0">
                  <a:moveTo>
                    <a:pt x="700" y="1"/>
                  </a:moveTo>
                  <a:cubicBezTo>
                    <a:pt x="700" y="1"/>
                    <a:pt x="761" y="2280"/>
                    <a:pt x="1" y="3405"/>
                  </a:cubicBezTo>
                  <a:cubicBezTo>
                    <a:pt x="1" y="3405"/>
                    <a:pt x="1764" y="3131"/>
                    <a:pt x="3071" y="700"/>
                  </a:cubicBezTo>
                  <a:lnTo>
                    <a:pt x="70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a:off x="15014400" y="2718300"/>
              <a:ext cx="96550" cy="63850"/>
            </a:xfrm>
            <a:custGeom>
              <a:avLst/>
              <a:gdLst/>
              <a:ahLst/>
              <a:cxnLst/>
              <a:rect l="l" t="t" r="r" b="b"/>
              <a:pathLst>
                <a:path w="3862" h="2554" extrusionOk="0">
                  <a:moveTo>
                    <a:pt x="1" y="1"/>
                  </a:moveTo>
                  <a:cubicBezTo>
                    <a:pt x="1" y="1"/>
                    <a:pt x="2676" y="1916"/>
                    <a:pt x="2858" y="2554"/>
                  </a:cubicBezTo>
                  <a:lnTo>
                    <a:pt x="3861" y="1064"/>
                  </a:lnTo>
                  <a:cubicBezTo>
                    <a:pt x="2524" y="912"/>
                    <a:pt x="1217" y="548"/>
                    <a:pt x="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a:off x="14975650" y="2824675"/>
              <a:ext cx="41050" cy="76025"/>
            </a:xfrm>
            <a:custGeom>
              <a:avLst/>
              <a:gdLst/>
              <a:ahLst/>
              <a:cxnLst/>
              <a:rect l="l" t="t" r="r" b="b"/>
              <a:pathLst>
                <a:path w="1642" h="3041" extrusionOk="0">
                  <a:moveTo>
                    <a:pt x="609" y="1"/>
                  </a:moveTo>
                  <a:lnTo>
                    <a:pt x="609" y="1"/>
                  </a:lnTo>
                  <a:cubicBezTo>
                    <a:pt x="639" y="700"/>
                    <a:pt x="426" y="1369"/>
                    <a:pt x="1" y="1946"/>
                  </a:cubicBezTo>
                  <a:lnTo>
                    <a:pt x="1612" y="3040"/>
                  </a:lnTo>
                  <a:cubicBezTo>
                    <a:pt x="1642" y="1916"/>
                    <a:pt x="1308" y="852"/>
                    <a:pt x="609"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a:off x="14805450" y="1702925"/>
              <a:ext cx="316875" cy="561750"/>
            </a:xfrm>
            <a:custGeom>
              <a:avLst/>
              <a:gdLst/>
              <a:ahLst/>
              <a:cxnLst/>
              <a:rect l="l" t="t" r="r" b="b"/>
              <a:pathLst>
                <a:path w="12675" h="22470" extrusionOk="0">
                  <a:moveTo>
                    <a:pt x="10499" y="0"/>
                  </a:moveTo>
                  <a:cubicBezTo>
                    <a:pt x="9632" y="0"/>
                    <a:pt x="8692" y="456"/>
                    <a:pt x="7933" y="980"/>
                  </a:cubicBezTo>
                  <a:cubicBezTo>
                    <a:pt x="4681" y="3259"/>
                    <a:pt x="2280" y="6603"/>
                    <a:pt x="1125" y="10433"/>
                  </a:cubicBezTo>
                  <a:cubicBezTo>
                    <a:pt x="0" y="14232"/>
                    <a:pt x="365" y="18792"/>
                    <a:pt x="1854" y="22469"/>
                  </a:cubicBezTo>
                  <a:lnTo>
                    <a:pt x="1915" y="22409"/>
                  </a:lnTo>
                  <a:cubicBezTo>
                    <a:pt x="8541" y="18214"/>
                    <a:pt x="12584" y="10980"/>
                    <a:pt x="12675" y="3138"/>
                  </a:cubicBezTo>
                  <a:cubicBezTo>
                    <a:pt x="12675" y="2135"/>
                    <a:pt x="12553" y="1041"/>
                    <a:pt x="11794" y="402"/>
                  </a:cubicBezTo>
                  <a:cubicBezTo>
                    <a:pt x="11520" y="220"/>
                    <a:pt x="11216" y="68"/>
                    <a:pt x="10912" y="37"/>
                  </a:cubicBezTo>
                  <a:cubicBezTo>
                    <a:pt x="10777" y="12"/>
                    <a:pt x="10639" y="0"/>
                    <a:pt x="10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a:off x="14853300" y="1703850"/>
              <a:ext cx="269025" cy="559300"/>
            </a:xfrm>
            <a:custGeom>
              <a:avLst/>
              <a:gdLst/>
              <a:ahLst/>
              <a:cxnLst/>
              <a:rect l="l" t="t" r="r" b="b"/>
              <a:pathLst>
                <a:path w="10761" h="22372" extrusionOk="0">
                  <a:moveTo>
                    <a:pt x="9028" y="0"/>
                  </a:moveTo>
                  <a:lnTo>
                    <a:pt x="1" y="22372"/>
                  </a:lnTo>
                  <a:cubicBezTo>
                    <a:pt x="6627" y="18177"/>
                    <a:pt x="10670" y="10943"/>
                    <a:pt x="10761" y="3101"/>
                  </a:cubicBezTo>
                  <a:cubicBezTo>
                    <a:pt x="10761" y="2098"/>
                    <a:pt x="10639" y="1004"/>
                    <a:pt x="9880" y="365"/>
                  </a:cubicBezTo>
                  <a:cubicBezTo>
                    <a:pt x="9636" y="183"/>
                    <a:pt x="9332" y="31"/>
                    <a:pt x="9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1"/>
            <p:cNvSpPr/>
            <p:nvPr/>
          </p:nvSpPr>
          <p:spPr>
            <a:xfrm>
              <a:off x="14781875" y="2852050"/>
              <a:ext cx="263725" cy="480750"/>
            </a:xfrm>
            <a:custGeom>
              <a:avLst/>
              <a:gdLst/>
              <a:ahLst/>
              <a:cxnLst/>
              <a:rect l="l" t="t" r="r" b="b"/>
              <a:pathLst>
                <a:path w="10549" h="19230" extrusionOk="0">
                  <a:moveTo>
                    <a:pt x="8724" y="0"/>
                  </a:moveTo>
                  <a:lnTo>
                    <a:pt x="8664" y="31"/>
                  </a:lnTo>
                  <a:cubicBezTo>
                    <a:pt x="3223" y="3769"/>
                    <a:pt x="1" y="10000"/>
                    <a:pt x="153" y="16627"/>
                  </a:cubicBezTo>
                  <a:cubicBezTo>
                    <a:pt x="183" y="17478"/>
                    <a:pt x="335" y="18420"/>
                    <a:pt x="1004" y="18906"/>
                  </a:cubicBezTo>
                  <a:cubicBezTo>
                    <a:pt x="1217" y="19089"/>
                    <a:pt x="1490" y="19180"/>
                    <a:pt x="1733" y="19210"/>
                  </a:cubicBezTo>
                  <a:cubicBezTo>
                    <a:pt x="1823" y="19223"/>
                    <a:pt x="1913" y="19229"/>
                    <a:pt x="2005" y="19229"/>
                  </a:cubicBezTo>
                  <a:cubicBezTo>
                    <a:pt x="2780" y="19229"/>
                    <a:pt x="3600" y="18791"/>
                    <a:pt x="4226" y="18329"/>
                  </a:cubicBezTo>
                  <a:cubicBezTo>
                    <a:pt x="6931" y="16292"/>
                    <a:pt x="8846" y="13405"/>
                    <a:pt x="9727" y="10122"/>
                  </a:cubicBezTo>
                  <a:cubicBezTo>
                    <a:pt x="10548" y="6900"/>
                    <a:pt x="10092" y="3040"/>
                    <a:pt x="8724" y="0"/>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1"/>
            <p:cNvSpPr/>
            <p:nvPr/>
          </p:nvSpPr>
          <p:spPr>
            <a:xfrm>
              <a:off x="14781875" y="2852800"/>
              <a:ext cx="216600" cy="479525"/>
            </a:xfrm>
            <a:custGeom>
              <a:avLst/>
              <a:gdLst/>
              <a:ahLst/>
              <a:cxnLst/>
              <a:rect l="l" t="t" r="r" b="b"/>
              <a:pathLst>
                <a:path w="8664" h="19181" extrusionOk="0">
                  <a:moveTo>
                    <a:pt x="8664" y="1"/>
                  </a:moveTo>
                  <a:lnTo>
                    <a:pt x="8664" y="1"/>
                  </a:lnTo>
                  <a:cubicBezTo>
                    <a:pt x="3223" y="3739"/>
                    <a:pt x="1" y="9970"/>
                    <a:pt x="153" y="16597"/>
                  </a:cubicBezTo>
                  <a:cubicBezTo>
                    <a:pt x="183" y="17448"/>
                    <a:pt x="335" y="18390"/>
                    <a:pt x="1004" y="18876"/>
                  </a:cubicBezTo>
                  <a:cubicBezTo>
                    <a:pt x="1217" y="19059"/>
                    <a:pt x="1490" y="19150"/>
                    <a:pt x="1733" y="19180"/>
                  </a:cubicBezTo>
                  <a:lnTo>
                    <a:pt x="86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1"/>
            <p:cNvSpPr/>
            <p:nvPr/>
          </p:nvSpPr>
          <p:spPr>
            <a:xfrm>
              <a:off x="15069875" y="2743375"/>
              <a:ext cx="398225" cy="291925"/>
            </a:xfrm>
            <a:custGeom>
              <a:avLst/>
              <a:gdLst/>
              <a:ahLst/>
              <a:cxnLst/>
              <a:rect l="l" t="t" r="r" b="b"/>
              <a:pathLst>
                <a:path w="15929" h="11677" extrusionOk="0">
                  <a:moveTo>
                    <a:pt x="1" y="1"/>
                  </a:moveTo>
                  <a:cubicBezTo>
                    <a:pt x="548" y="3040"/>
                    <a:pt x="2189" y="6201"/>
                    <a:pt x="4499" y="8238"/>
                  </a:cubicBezTo>
                  <a:cubicBezTo>
                    <a:pt x="6840" y="10305"/>
                    <a:pt x="9788" y="11521"/>
                    <a:pt x="12888" y="11673"/>
                  </a:cubicBezTo>
                  <a:cubicBezTo>
                    <a:pt x="12965" y="11675"/>
                    <a:pt x="13043" y="11677"/>
                    <a:pt x="13121" y="11677"/>
                  </a:cubicBezTo>
                  <a:cubicBezTo>
                    <a:pt x="13887" y="11677"/>
                    <a:pt x="14736" y="11533"/>
                    <a:pt x="15259" y="11065"/>
                  </a:cubicBezTo>
                  <a:cubicBezTo>
                    <a:pt x="15442" y="10913"/>
                    <a:pt x="15594" y="10700"/>
                    <a:pt x="15685" y="10457"/>
                  </a:cubicBezTo>
                  <a:cubicBezTo>
                    <a:pt x="15928" y="9727"/>
                    <a:pt x="15533" y="8937"/>
                    <a:pt x="15138" y="8299"/>
                  </a:cubicBezTo>
                  <a:cubicBezTo>
                    <a:pt x="11825" y="3162"/>
                    <a:pt x="6171" y="3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a:off x="15071400" y="2743375"/>
              <a:ext cx="396700" cy="276625"/>
            </a:xfrm>
            <a:custGeom>
              <a:avLst/>
              <a:gdLst/>
              <a:ahLst/>
              <a:cxnLst/>
              <a:rect l="l" t="t" r="r" b="b"/>
              <a:pathLst>
                <a:path w="15868" h="11065" extrusionOk="0">
                  <a:moveTo>
                    <a:pt x="1" y="1"/>
                  </a:moveTo>
                  <a:lnTo>
                    <a:pt x="15198" y="11065"/>
                  </a:lnTo>
                  <a:cubicBezTo>
                    <a:pt x="15411" y="10913"/>
                    <a:pt x="15533" y="10700"/>
                    <a:pt x="15624" y="10457"/>
                  </a:cubicBezTo>
                  <a:cubicBezTo>
                    <a:pt x="15867" y="9727"/>
                    <a:pt x="15502" y="8937"/>
                    <a:pt x="15077" y="8299"/>
                  </a:cubicBezTo>
                  <a:cubicBezTo>
                    <a:pt x="11794" y="3162"/>
                    <a:pt x="6110" y="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a:off x="14755000" y="2212075"/>
              <a:ext cx="791325" cy="357400"/>
            </a:xfrm>
            <a:custGeom>
              <a:avLst/>
              <a:gdLst/>
              <a:ahLst/>
              <a:cxnLst/>
              <a:rect l="l" t="t" r="r" b="b"/>
              <a:pathLst>
                <a:path w="31653" h="14296" extrusionOk="0">
                  <a:moveTo>
                    <a:pt x="31150" y="0"/>
                  </a:moveTo>
                  <a:cubicBezTo>
                    <a:pt x="31088" y="0"/>
                    <a:pt x="31022" y="20"/>
                    <a:pt x="30955" y="67"/>
                  </a:cubicBezTo>
                  <a:cubicBezTo>
                    <a:pt x="26304" y="3441"/>
                    <a:pt x="21714" y="7362"/>
                    <a:pt x="16365" y="9611"/>
                  </a:cubicBezTo>
                  <a:cubicBezTo>
                    <a:pt x="11319" y="11769"/>
                    <a:pt x="5848" y="12651"/>
                    <a:pt x="468" y="13563"/>
                  </a:cubicBezTo>
                  <a:cubicBezTo>
                    <a:pt x="1" y="13621"/>
                    <a:pt x="178" y="14296"/>
                    <a:pt x="597" y="14296"/>
                  </a:cubicBezTo>
                  <a:cubicBezTo>
                    <a:pt x="614" y="14296"/>
                    <a:pt x="632" y="14294"/>
                    <a:pt x="650" y="14292"/>
                  </a:cubicBezTo>
                  <a:cubicBezTo>
                    <a:pt x="6091" y="13380"/>
                    <a:pt x="11562" y="12468"/>
                    <a:pt x="16669" y="10310"/>
                  </a:cubicBezTo>
                  <a:cubicBezTo>
                    <a:pt x="22049" y="8031"/>
                    <a:pt x="26639" y="4140"/>
                    <a:pt x="31350" y="736"/>
                  </a:cubicBezTo>
                  <a:cubicBezTo>
                    <a:pt x="31653" y="483"/>
                    <a:pt x="31453" y="0"/>
                    <a:pt x="31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a:off x="14813425" y="2518900"/>
              <a:ext cx="732825" cy="182050"/>
            </a:xfrm>
            <a:custGeom>
              <a:avLst/>
              <a:gdLst/>
              <a:ahLst/>
              <a:cxnLst/>
              <a:rect l="l" t="t" r="r" b="b"/>
              <a:pathLst>
                <a:path w="29313" h="7282" extrusionOk="0">
                  <a:moveTo>
                    <a:pt x="9169" y="1"/>
                  </a:moveTo>
                  <a:cubicBezTo>
                    <a:pt x="6249" y="1"/>
                    <a:pt x="3314" y="385"/>
                    <a:pt x="441" y="1168"/>
                  </a:cubicBezTo>
                  <a:cubicBezTo>
                    <a:pt x="0" y="1306"/>
                    <a:pt x="109" y="1918"/>
                    <a:pt x="495" y="1918"/>
                  </a:cubicBezTo>
                  <a:cubicBezTo>
                    <a:pt x="535" y="1918"/>
                    <a:pt x="578" y="1912"/>
                    <a:pt x="623" y="1897"/>
                  </a:cubicBezTo>
                  <a:lnTo>
                    <a:pt x="654" y="1928"/>
                  </a:lnTo>
                  <a:cubicBezTo>
                    <a:pt x="3479" y="1152"/>
                    <a:pt x="6361" y="772"/>
                    <a:pt x="9227" y="772"/>
                  </a:cubicBezTo>
                  <a:cubicBezTo>
                    <a:pt x="16136" y="772"/>
                    <a:pt x="22946" y="2984"/>
                    <a:pt x="28618" y="7217"/>
                  </a:cubicBezTo>
                  <a:cubicBezTo>
                    <a:pt x="28678" y="7262"/>
                    <a:pt x="28738" y="7281"/>
                    <a:pt x="28796" y="7281"/>
                  </a:cubicBezTo>
                  <a:cubicBezTo>
                    <a:pt x="29091" y="7281"/>
                    <a:pt x="29313" y="6777"/>
                    <a:pt x="28982" y="6548"/>
                  </a:cubicBezTo>
                  <a:cubicBezTo>
                    <a:pt x="23199" y="2248"/>
                    <a:pt x="16228" y="1"/>
                    <a:pt x="9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a:off x="14749975" y="2385825"/>
              <a:ext cx="1002400" cy="161550"/>
            </a:xfrm>
            <a:custGeom>
              <a:avLst/>
              <a:gdLst/>
              <a:ahLst/>
              <a:cxnLst/>
              <a:rect l="l" t="t" r="r" b="b"/>
              <a:pathLst>
                <a:path w="40096" h="6462" extrusionOk="0">
                  <a:moveTo>
                    <a:pt x="26455" y="0"/>
                  </a:moveTo>
                  <a:cubicBezTo>
                    <a:pt x="24524" y="0"/>
                    <a:pt x="22576" y="201"/>
                    <a:pt x="20639" y="594"/>
                  </a:cubicBezTo>
                  <a:cubicBezTo>
                    <a:pt x="13861" y="1992"/>
                    <a:pt x="7477" y="5184"/>
                    <a:pt x="486" y="5701"/>
                  </a:cubicBezTo>
                  <a:cubicBezTo>
                    <a:pt x="10" y="5730"/>
                    <a:pt x="0" y="6461"/>
                    <a:pt x="458" y="6461"/>
                  </a:cubicBezTo>
                  <a:cubicBezTo>
                    <a:pt x="468" y="6461"/>
                    <a:pt x="477" y="6461"/>
                    <a:pt x="486" y="6461"/>
                  </a:cubicBezTo>
                  <a:cubicBezTo>
                    <a:pt x="7113" y="5974"/>
                    <a:pt x="13192" y="3147"/>
                    <a:pt x="19575" y="1628"/>
                  </a:cubicBezTo>
                  <a:cubicBezTo>
                    <a:pt x="21885" y="1071"/>
                    <a:pt x="24210" y="780"/>
                    <a:pt x="26509" y="780"/>
                  </a:cubicBezTo>
                  <a:cubicBezTo>
                    <a:pt x="30986" y="780"/>
                    <a:pt x="35366" y="1882"/>
                    <a:pt x="39363" y="4272"/>
                  </a:cubicBezTo>
                  <a:cubicBezTo>
                    <a:pt x="39424" y="4303"/>
                    <a:pt x="39484" y="4316"/>
                    <a:pt x="39541" y="4316"/>
                  </a:cubicBezTo>
                  <a:cubicBezTo>
                    <a:pt x="39878" y="4316"/>
                    <a:pt x="40096" y="3837"/>
                    <a:pt x="39758" y="3603"/>
                  </a:cubicBezTo>
                  <a:lnTo>
                    <a:pt x="39758" y="3603"/>
                  </a:lnTo>
                  <a:lnTo>
                    <a:pt x="39758" y="3634"/>
                  </a:lnTo>
                  <a:cubicBezTo>
                    <a:pt x="35657" y="1165"/>
                    <a:pt x="31102" y="0"/>
                    <a:pt x="26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a:off x="15471100" y="1928000"/>
              <a:ext cx="528925" cy="349700"/>
            </a:xfrm>
            <a:custGeom>
              <a:avLst/>
              <a:gdLst/>
              <a:ahLst/>
              <a:cxnLst/>
              <a:rect l="l" t="t" r="r" b="b"/>
              <a:pathLst>
                <a:path w="21157" h="13988" extrusionOk="0">
                  <a:moveTo>
                    <a:pt x="17282" y="1"/>
                  </a:moveTo>
                  <a:cubicBezTo>
                    <a:pt x="13347" y="1"/>
                    <a:pt x="9509" y="1306"/>
                    <a:pt x="6384" y="3740"/>
                  </a:cubicBezTo>
                  <a:cubicBezTo>
                    <a:pt x="3253" y="6171"/>
                    <a:pt x="913" y="10092"/>
                    <a:pt x="1" y="13953"/>
                  </a:cubicBezTo>
                  <a:lnTo>
                    <a:pt x="61" y="13953"/>
                  </a:lnTo>
                  <a:cubicBezTo>
                    <a:pt x="482" y="13976"/>
                    <a:pt x="902" y="13987"/>
                    <a:pt x="1321" y="13987"/>
                  </a:cubicBezTo>
                  <a:cubicBezTo>
                    <a:pt x="8674" y="13987"/>
                    <a:pt x="15631" y="10481"/>
                    <a:pt x="20031" y="4500"/>
                  </a:cubicBezTo>
                  <a:cubicBezTo>
                    <a:pt x="20609" y="3709"/>
                    <a:pt x="21156" y="2737"/>
                    <a:pt x="20882" y="1764"/>
                  </a:cubicBezTo>
                  <a:cubicBezTo>
                    <a:pt x="20791" y="1460"/>
                    <a:pt x="20609" y="1187"/>
                    <a:pt x="20396" y="943"/>
                  </a:cubicBezTo>
                  <a:cubicBezTo>
                    <a:pt x="19697" y="244"/>
                    <a:pt x="18481" y="1"/>
                    <a:pt x="17417" y="1"/>
                  </a:cubicBezTo>
                  <a:cubicBezTo>
                    <a:pt x="17372" y="1"/>
                    <a:pt x="17327" y="1"/>
                    <a:pt x="17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a:off x="15472625" y="1951575"/>
              <a:ext cx="527400" cy="326125"/>
            </a:xfrm>
            <a:custGeom>
              <a:avLst/>
              <a:gdLst/>
              <a:ahLst/>
              <a:cxnLst/>
              <a:rect l="l" t="t" r="r" b="b"/>
              <a:pathLst>
                <a:path w="21096" h="13045" extrusionOk="0">
                  <a:moveTo>
                    <a:pt x="20335" y="0"/>
                  </a:moveTo>
                  <a:lnTo>
                    <a:pt x="0" y="13010"/>
                  </a:lnTo>
                  <a:cubicBezTo>
                    <a:pt x="423" y="13033"/>
                    <a:pt x="844" y="13044"/>
                    <a:pt x="1265" y="13044"/>
                  </a:cubicBezTo>
                  <a:cubicBezTo>
                    <a:pt x="8643" y="13044"/>
                    <a:pt x="15599" y="9538"/>
                    <a:pt x="19970" y="3557"/>
                  </a:cubicBezTo>
                  <a:cubicBezTo>
                    <a:pt x="20548" y="2766"/>
                    <a:pt x="21095" y="1763"/>
                    <a:pt x="20821" y="821"/>
                  </a:cubicBezTo>
                  <a:cubicBezTo>
                    <a:pt x="20730" y="517"/>
                    <a:pt x="20548" y="244"/>
                    <a:pt x="20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a:off x="15577500" y="2396550"/>
              <a:ext cx="449875" cy="215750"/>
            </a:xfrm>
            <a:custGeom>
              <a:avLst/>
              <a:gdLst/>
              <a:ahLst/>
              <a:cxnLst/>
              <a:rect l="l" t="t" r="r" b="b"/>
              <a:pathLst>
                <a:path w="17995" h="8630" extrusionOk="0">
                  <a:moveTo>
                    <a:pt x="5037" y="0"/>
                  </a:moveTo>
                  <a:cubicBezTo>
                    <a:pt x="3364" y="0"/>
                    <a:pt x="1679" y="234"/>
                    <a:pt x="30" y="712"/>
                  </a:cubicBezTo>
                  <a:lnTo>
                    <a:pt x="0" y="712"/>
                  </a:lnTo>
                  <a:cubicBezTo>
                    <a:pt x="1368" y="3448"/>
                    <a:pt x="3830" y="6032"/>
                    <a:pt x="6626" y="7339"/>
                  </a:cubicBezTo>
                  <a:cubicBezTo>
                    <a:pt x="8449" y="8191"/>
                    <a:pt x="10441" y="8629"/>
                    <a:pt x="12448" y="8629"/>
                  </a:cubicBezTo>
                  <a:cubicBezTo>
                    <a:pt x="13520" y="8629"/>
                    <a:pt x="14596" y="8504"/>
                    <a:pt x="15654" y="8250"/>
                  </a:cubicBezTo>
                  <a:cubicBezTo>
                    <a:pt x="16444" y="8068"/>
                    <a:pt x="17326" y="7673"/>
                    <a:pt x="17721" y="7035"/>
                  </a:cubicBezTo>
                  <a:cubicBezTo>
                    <a:pt x="17873" y="6822"/>
                    <a:pt x="17934" y="6579"/>
                    <a:pt x="17964" y="6305"/>
                  </a:cubicBezTo>
                  <a:cubicBezTo>
                    <a:pt x="17994" y="5545"/>
                    <a:pt x="17417" y="4907"/>
                    <a:pt x="16809" y="4390"/>
                  </a:cubicBezTo>
                  <a:cubicBezTo>
                    <a:pt x="13509" y="1528"/>
                    <a:pt x="9314" y="0"/>
                    <a:pt x="5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a:off x="15578250" y="2396550"/>
              <a:ext cx="449125" cy="175875"/>
            </a:xfrm>
            <a:custGeom>
              <a:avLst/>
              <a:gdLst/>
              <a:ahLst/>
              <a:cxnLst/>
              <a:rect l="l" t="t" r="r" b="b"/>
              <a:pathLst>
                <a:path w="17965" h="7035" extrusionOk="0">
                  <a:moveTo>
                    <a:pt x="5007" y="0"/>
                  </a:moveTo>
                  <a:cubicBezTo>
                    <a:pt x="3334" y="0"/>
                    <a:pt x="1649" y="234"/>
                    <a:pt x="0" y="712"/>
                  </a:cubicBezTo>
                  <a:lnTo>
                    <a:pt x="17691" y="7035"/>
                  </a:lnTo>
                  <a:cubicBezTo>
                    <a:pt x="17843" y="6822"/>
                    <a:pt x="17904" y="6579"/>
                    <a:pt x="17934" y="6335"/>
                  </a:cubicBezTo>
                  <a:cubicBezTo>
                    <a:pt x="17964" y="5576"/>
                    <a:pt x="17387" y="4907"/>
                    <a:pt x="16779" y="4390"/>
                  </a:cubicBezTo>
                  <a:cubicBezTo>
                    <a:pt x="13479" y="1528"/>
                    <a:pt x="9284" y="0"/>
                    <a:pt x="5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a:off x="15432350" y="2639275"/>
              <a:ext cx="506100" cy="381025"/>
            </a:xfrm>
            <a:custGeom>
              <a:avLst/>
              <a:gdLst/>
              <a:ahLst/>
              <a:cxnLst/>
              <a:rect l="l" t="t" r="r" b="b"/>
              <a:pathLst>
                <a:path w="20244" h="15241" extrusionOk="0">
                  <a:moveTo>
                    <a:pt x="0" y="0"/>
                  </a:moveTo>
                  <a:lnTo>
                    <a:pt x="0" y="0"/>
                  </a:lnTo>
                  <a:cubicBezTo>
                    <a:pt x="639" y="3921"/>
                    <a:pt x="2675" y="7994"/>
                    <a:pt x="5593" y="10669"/>
                  </a:cubicBezTo>
                  <a:cubicBezTo>
                    <a:pt x="8572" y="13344"/>
                    <a:pt x="12341" y="14955"/>
                    <a:pt x="16323" y="15229"/>
                  </a:cubicBezTo>
                  <a:cubicBezTo>
                    <a:pt x="16463" y="15237"/>
                    <a:pt x="16606" y="15241"/>
                    <a:pt x="16750" y="15241"/>
                  </a:cubicBezTo>
                  <a:cubicBezTo>
                    <a:pt x="17699" y="15241"/>
                    <a:pt x="18703" y="15053"/>
                    <a:pt x="19363" y="14499"/>
                  </a:cubicBezTo>
                  <a:cubicBezTo>
                    <a:pt x="19606" y="14286"/>
                    <a:pt x="19788" y="14043"/>
                    <a:pt x="19910" y="13739"/>
                  </a:cubicBezTo>
                  <a:cubicBezTo>
                    <a:pt x="20244" y="12827"/>
                    <a:pt x="19788" y="11794"/>
                    <a:pt x="19271" y="10943"/>
                  </a:cubicBezTo>
                  <a:cubicBezTo>
                    <a:pt x="15138" y="4286"/>
                    <a:pt x="7903" y="183"/>
                    <a:pt x="61" y="31"/>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15434625" y="2639275"/>
              <a:ext cx="503825" cy="362500"/>
            </a:xfrm>
            <a:custGeom>
              <a:avLst/>
              <a:gdLst/>
              <a:ahLst/>
              <a:cxnLst/>
              <a:rect l="l" t="t" r="r" b="b"/>
              <a:pathLst>
                <a:path w="20153" h="14500" extrusionOk="0">
                  <a:moveTo>
                    <a:pt x="1" y="0"/>
                  </a:moveTo>
                  <a:lnTo>
                    <a:pt x="19272" y="14499"/>
                  </a:lnTo>
                  <a:cubicBezTo>
                    <a:pt x="19515" y="14286"/>
                    <a:pt x="19697" y="14013"/>
                    <a:pt x="19819" y="13739"/>
                  </a:cubicBezTo>
                  <a:cubicBezTo>
                    <a:pt x="20153" y="12797"/>
                    <a:pt x="19697" y="11794"/>
                    <a:pt x="19180" y="10943"/>
                  </a:cubicBezTo>
                  <a:cubicBezTo>
                    <a:pt x="15047" y="4286"/>
                    <a:pt x="7812" y="15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13654950" y="2996425"/>
              <a:ext cx="598825" cy="1120100"/>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13154200" y="2648350"/>
              <a:ext cx="795500" cy="955250"/>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12830475" y="2531425"/>
              <a:ext cx="1077375" cy="621725"/>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12877600" y="2030600"/>
              <a:ext cx="730275" cy="723275"/>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12939900" y="2063400"/>
              <a:ext cx="610975" cy="727300"/>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a:off x="13945625" y="2916625"/>
              <a:ext cx="206375" cy="267700"/>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a:off x="14001475" y="3106600"/>
              <a:ext cx="72200" cy="68425"/>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a:off x="14036425" y="3122975"/>
              <a:ext cx="327550" cy="160525"/>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1"/>
            <p:cNvSpPr/>
            <p:nvPr/>
          </p:nvSpPr>
          <p:spPr>
            <a:xfrm>
              <a:off x="14037950" y="3122975"/>
              <a:ext cx="326025" cy="132600"/>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1"/>
            <p:cNvSpPr/>
            <p:nvPr/>
          </p:nvSpPr>
          <p:spPr>
            <a:xfrm>
              <a:off x="13430800" y="2415300"/>
              <a:ext cx="305550" cy="357925"/>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1"/>
            <p:cNvSpPr/>
            <p:nvPr/>
          </p:nvSpPr>
          <p:spPr>
            <a:xfrm>
              <a:off x="13509500" y="2868800"/>
              <a:ext cx="358650" cy="738575"/>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13506775" y="3514675"/>
              <a:ext cx="83625" cy="89675"/>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a:off x="13290975" y="3545050"/>
              <a:ext cx="294850" cy="401575"/>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a:off x="13290975" y="3545825"/>
              <a:ext cx="277375" cy="398200"/>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1"/>
            <p:cNvSpPr/>
            <p:nvPr/>
          </p:nvSpPr>
          <p:spPr>
            <a:xfrm>
              <a:off x="13800100" y="3120275"/>
              <a:ext cx="63100" cy="88175"/>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1"/>
            <p:cNvSpPr/>
            <p:nvPr/>
          </p:nvSpPr>
          <p:spPr>
            <a:xfrm>
              <a:off x="13437625" y="2731975"/>
              <a:ext cx="100325" cy="43350"/>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13478675" y="2597475"/>
              <a:ext cx="47900" cy="64625"/>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13670150" y="3149925"/>
              <a:ext cx="278925" cy="60412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a:off x="13670925" y="3151450"/>
              <a:ext cx="162625" cy="602600"/>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1"/>
            <p:cNvSpPr/>
            <p:nvPr/>
          </p:nvSpPr>
          <p:spPr>
            <a:xfrm>
              <a:off x="13400400" y="2126800"/>
              <a:ext cx="237100" cy="512500"/>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1"/>
            <p:cNvSpPr/>
            <p:nvPr/>
          </p:nvSpPr>
          <p:spPr>
            <a:xfrm>
              <a:off x="13509825" y="2126800"/>
              <a:ext cx="127675" cy="510975"/>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1"/>
            <p:cNvSpPr/>
            <p:nvPr/>
          </p:nvSpPr>
          <p:spPr>
            <a:xfrm>
              <a:off x="13022725" y="2576050"/>
              <a:ext cx="453675" cy="210025"/>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1"/>
            <p:cNvSpPr/>
            <p:nvPr/>
          </p:nvSpPr>
          <p:spPr>
            <a:xfrm>
              <a:off x="13022725" y="2621025"/>
              <a:ext cx="452175" cy="165075"/>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13187375" y="2833500"/>
              <a:ext cx="646975" cy="579675"/>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13040500" y="2854175"/>
              <a:ext cx="738950" cy="155950"/>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12909650" y="2851325"/>
              <a:ext cx="936425" cy="392725"/>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12828950" y="3333050"/>
              <a:ext cx="422525" cy="475450"/>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12829725" y="3333050"/>
              <a:ext cx="411125" cy="468875"/>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12626075" y="3127800"/>
              <a:ext cx="472675" cy="18735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12626075" y="3225150"/>
              <a:ext cx="471900" cy="9000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12584275" y="2729950"/>
              <a:ext cx="581350" cy="273200"/>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1"/>
            <p:cNvSpPr/>
            <p:nvPr/>
          </p:nvSpPr>
          <p:spPr>
            <a:xfrm>
              <a:off x="12584275" y="2784400"/>
              <a:ext cx="579825" cy="218125"/>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1"/>
            <p:cNvSpPr/>
            <p:nvPr/>
          </p:nvSpPr>
          <p:spPr>
            <a:xfrm>
              <a:off x="13296298" y="1719049"/>
              <a:ext cx="2025125" cy="2025125"/>
            </a:xfrm>
            <a:custGeom>
              <a:avLst/>
              <a:gdLst/>
              <a:ahLst/>
              <a:cxnLst/>
              <a:rect l="l" t="t" r="r" b="b"/>
              <a:pathLst>
                <a:path w="81005" h="81005" extrusionOk="0">
                  <a:moveTo>
                    <a:pt x="40487" y="0"/>
                  </a:moveTo>
                  <a:cubicBezTo>
                    <a:pt x="18146" y="0"/>
                    <a:pt x="0" y="18147"/>
                    <a:pt x="0" y="40518"/>
                  </a:cubicBezTo>
                  <a:cubicBezTo>
                    <a:pt x="0" y="62889"/>
                    <a:pt x="18146" y="81005"/>
                    <a:pt x="40487" y="81005"/>
                  </a:cubicBezTo>
                  <a:cubicBezTo>
                    <a:pt x="62858" y="81005"/>
                    <a:pt x="81005" y="62889"/>
                    <a:pt x="81005" y="40518"/>
                  </a:cubicBezTo>
                  <a:cubicBezTo>
                    <a:pt x="81005" y="18147"/>
                    <a:pt x="62858" y="0"/>
                    <a:pt x="40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41"/>
            <p:cNvSpPr/>
            <p:nvPr/>
          </p:nvSpPr>
          <p:spPr>
            <a:xfrm>
              <a:off x="14674725" y="1907500"/>
              <a:ext cx="788050" cy="1628175"/>
            </a:xfrm>
            <a:custGeom>
              <a:avLst/>
              <a:gdLst/>
              <a:ahLst/>
              <a:cxnLst/>
              <a:rect l="l" t="t" r="r" b="b"/>
              <a:pathLst>
                <a:path w="31522" h="65127" extrusionOk="0">
                  <a:moveTo>
                    <a:pt x="8907" y="0"/>
                  </a:moveTo>
                  <a:cubicBezTo>
                    <a:pt x="6414" y="548"/>
                    <a:pt x="6262" y="2918"/>
                    <a:pt x="6323" y="5137"/>
                  </a:cubicBezTo>
                  <a:cubicBezTo>
                    <a:pt x="6354" y="6049"/>
                    <a:pt x="6080" y="6931"/>
                    <a:pt x="6262" y="7812"/>
                  </a:cubicBezTo>
                  <a:cubicBezTo>
                    <a:pt x="6417" y="8559"/>
                    <a:pt x="7074" y="9285"/>
                    <a:pt x="7770" y="9285"/>
                  </a:cubicBezTo>
                  <a:cubicBezTo>
                    <a:pt x="7896" y="9285"/>
                    <a:pt x="8022" y="9261"/>
                    <a:pt x="8147" y="9210"/>
                  </a:cubicBezTo>
                  <a:cubicBezTo>
                    <a:pt x="8542" y="9028"/>
                    <a:pt x="8846" y="8633"/>
                    <a:pt x="9241" y="8633"/>
                  </a:cubicBezTo>
                  <a:cubicBezTo>
                    <a:pt x="9253" y="8632"/>
                    <a:pt x="9264" y="8632"/>
                    <a:pt x="9275" y="8632"/>
                  </a:cubicBezTo>
                  <a:cubicBezTo>
                    <a:pt x="9947" y="8632"/>
                    <a:pt x="10152" y="9525"/>
                    <a:pt x="10092" y="10183"/>
                  </a:cubicBezTo>
                  <a:cubicBezTo>
                    <a:pt x="10001" y="10852"/>
                    <a:pt x="9910" y="11703"/>
                    <a:pt x="10457" y="12037"/>
                  </a:cubicBezTo>
                  <a:cubicBezTo>
                    <a:pt x="9150" y="13526"/>
                    <a:pt x="7600" y="14803"/>
                    <a:pt x="5898" y="15837"/>
                  </a:cubicBezTo>
                  <a:cubicBezTo>
                    <a:pt x="7022" y="16870"/>
                    <a:pt x="7691" y="18299"/>
                    <a:pt x="7752" y="19818"/>
                  </a:cubicBezTo>
                  <a:cubicBezTo>
                    <a:pt x="7397" y="20072"/>
                    <a:pt x="6977" y="20128"/>
                    <a:pt x="6543" y="20128"/>
                  </a:cubicBezTo>
                  <a:cubicBezTo>
                    <a:pt x="6196" y="20128"/>
                    <a:pt x="5840" y="20092"/>
                    <a:pt x="5503" y="20092"/>
                  </a:cubicBezTo>
                  <a:cubicBezTo>
                    <a:pt x="4651" y="20092"/>
                    <a:pt x="2189" y="21673"/>
                    <a:pt x="3800" y="22524"/>
                  </a:cubicBezTo>
                  <a:cubicBezTo>
                    <a:pt x="4044" y="22615"/>
                    <a:pt x="4287" y="22706"/>
                    <a:pt x="4530" y="22828"/>
                  </a:cubicBezTo>
                  <a:cubicBezTo>
                    <a:pt x="4773" y="23071"/>
                    <a:pt x="4955" y="23344"/>
                    <a:pt x="5077" y="23679"/>
                  </a:cubicBezTo>
                  <a:cubicBezTo>
                    <a:pt x="5478" y="24480"/>
                    <a:pt x="6254" y="24883"/>
                    <a:pt x="7033" y="24883"/>
                  </a:cubicBezTo>
                  <a:cubicBezTo>
                    <a:pt x="7790" y="24883"/>
                    <a:pt x="8548" y="24503"/>
                    <a:pt x="8968" y="23739"/>
                  </a:cubicBezTo>
                  <a:cubicBezTo>
                    <a:pt x="9393" y="22919"/>
                    <a:pt x="9302" y="21946"/>
                    <a:pt x="9545" y="21065"/>
                  </a:cubicBezTo>
                  <a:cubicBezTo>
                    <a:pt x="9745" y="20366"/>
                    <a:pt x="10415" y="19647"/>
                    <a:pt x="11086" y="19647"/>
                  </a:cubicBezTo>
                  <a:cubicBezTo>
                    <a:pt x="11233" y="19647"/>
                    <a:pt x="11379" y="19681"/>
                    <a:pt x="11521" y="19758"/>
                  </a:cubicBezTo>
                  <a:cubicBezTo>
                    <a:pt x="11946" y="19970"/>
                    <a:pt x="12190" y="20457"/>
                    <a:pt x="12676" y="20548"/>
                  </a:cubicBezTo>
                  <a:cubicBezTo>
                    <a:pt x="12717" y="20554"/>
                    <a:pt x="12758" y="20557"/>
                    <a:pt x="12799" y="20557"/>
                  </a:cubicBezTo>
                  <a:cubicBezTo>
                    <a:pt x="13237" y="20557"/>
                    <a:pt x="13674" y="20216"/>
                    <a:pt x="14081" y="20216"/>
                  </a:cubicBezTo>
                  <a:cubicBezTo>
                    <a:pt x="14172" y="20216"/>
                    <a:pt x="14260" y="20233"/>
                    <a:pt x="14348" y="20274"/>
                  </a:cubicBezTo>
                  <a:cubicBezTo>
                    <a:pt x="14652" y="20852"/>
                    <a:pt x="14986" y="21460"/>
                    <a:pt x="15564" y="21703"/>
                  </a:cubicBezTo>
                  <a:cubicBezTo>
                    <a:pt x="15837" y="21794"/>
                    <a:pt x="16080" y="21855"/>
                    <a:pt x="16354" y="21885"/>
                  </a:cubicBezTo>
                  <a:cubicBezTo>
                    <a:pt x="17326" y="22098"/>
                    <a:pt x="18147" y="22706"/>
                    <a:pt x="18634" y="23587"/>
                  </a:cubicBezTo>
                  <a:cubicBezTo>
                    <a:pt x="18482" y="23071"/>
                    <a:pt x="18512" y="22554"/>
                    <a:pt x="18725" y="22068"/>
                  </a:cubicBezTo>
                  <a:cubicBezTo>
                    <a:pt x="18883" y="21772"/>
                    <a:pt x="19233" y="21565"/>
                    <a:pt x="19551" y="21565"/>
                  </a:cubicBezTo>
                  <a:cubicBezTo>
                    <a:pt x="19722" y="21565"/>
                    <a:pt x="19884" y="21625"/>
                    <a:pt x="20001" y="21764"/>
                  </a:cubicBezTo>
                  <a:cubicBezTo>
                    <a:pt x="20396" y="22220"/>
                    <a:pt x="19941" y="22980"/>
                    <a:pt x="20153" y="23557"/>
                  </a:cubicBezTo>
                  <a:cubicBezTo>
                    <a:pt x="20488" y="24347"/>
                    <a:pt x="21734" y="24135"/>
                    <a:pt x="22372" y="24712"/>
                  </a:cubicBezTo>
                  <a:cubicBezTo>
                    <a:pt x="23010" y="25259"/>
                    <a:pt x="22676" y="26475"/>
                    <a:pt x="22220" y="27265"/>
                  </a:cubicBezTo>
                  <a:cubicBezTo>
                    <a:pt x="22099" y="27508"/>
                    <a:pt x="21947" y="27691"/>
                    <a:pt x="21764" y="27812"/>
                  </a:cubicBezTo>
                  <a:cubicBezTo>
                    <a:pt x="21638" y="27886"/>
                    <a:pt x="21514" y="27918"/>
                    <a:pt x="21390" y="27918"/>
                  </a:cubicBezTo>
                  <a:cubicBezTo>
                    <a:pt x="20645" y="27918"/>
                    <a:pt x="19919" y="26779"/>
                    <a:pt x="19059" y="26779"/>
                  </a:cubicBezTo>
                  <a:cubicBezTo>
                    <a:pt x="18857" y="27589"/>
                    <a:pt x="18103" y="28151"/>
                    <a:pt x="17271" y="28151"/>
                  </a:cubicBezTo>
                  <a:cubicBezTo>
                    <a:pt x="17229" y="28151"/>
                    <a:pt x="17187" y="28150"/>
                    <a:pt x="17144" y="28147"/>
                  </a:cubicBezTo>
                  <a:cubicBezTo>
                    <a:pt x="16080" y="27995"/>
                    <a:pt x="15412" y="26931"/>
                    <a:pt x="14834" y="26019"/>
                  </a:cubicBezTo>
                  <a:cubicBezTo>
                    <a:pt x="14295" y="25091"/>
                    <a:pt x="13520" y="24103"/>
                    <a:pt x="12451" y="24103"/>
                  </a:cubicBezTo>
                  <a:cubicBezTo>
                    <a:pt x="12435" y="24103"/>
                    <a:pt x="12419" y="24104"/>
                    <a:pt x="12402" y="24104"/>
                  </a:cubicBezTo>
                  <a:cubicBezTo>
                    <a:pt x="11339" y="24165"/>
                    <a:pt x="10548" y="25138"/>
                    <a:pt x="9515" y="25198"/>
                  </a:cubicBezTo>
                  <a:cubicBezTo>
                    <a:pt x="9288" y="25198"/>
                    <a:pt x="9052" y="25164"/>
                    <a:pt x="8826" y="25164"/>
                  </a:cubicBezTo>
                  <a:cubicBezTo>
                    <a:pt x="8629" y="25164"/>
                    <a:pt x="8439" y="25190"/>
                    <a:pt x="8269" y="25290"/>
                  </a:cubicBezTo>
                  <a:cubicBezTo>
                    <a:pt x="8056" y="25442"/>
                    <a:pt x="7934" y="25715"/>
                    <a:pt x="7721" y="25867"/>
                  </a:cubicBezTo>
                  <a:cubicBezTo>
                    <a:pt x="7521" y="26034"/>
                    <a:pt x="7280" y="26087"/>
                    <a:pt x="7020" y="26087"/>
                  </a:cubicBezTo>
                  <a:cubicBezTo>
                    <a:pt x="6568" y="26087"/>
                    <a:pt x="6056" y="25928"/>
                    <a:pt x="5594" y="25928"/>
                  </a:cubicBezTo>
                  <a:cubicBezTo>
                    <a:pt x="3952" y="25958"/>
                    <a:pt x="3375" y="28967"/>
                    <a:pt x="2645" y="30153"/>
                  </a:cubicBezTo>
                  <a:cubicBezTo>
                    <a:pt x="1794" y="31521"/>
                    <a:pt x="882" y="33010"/>
                    <a:pt x="974" y="34651"/>
                  </a:cubicBezTo>
                  <a:cubicBezTo>
                    <a:pt x="1004" y="35442"/>
                    <a:pt x="1308" y="36323"/>
                    <a:pt x="974" y="37053"/>
                  </a:cubicBezTo>
                  <a:cubicBezTo>
                    <a:pt x="700" y="37661"/>
                    <a:pt x="92" y="38086"/>
                    <a:pt x="1" y="38724"/>
                  </a:cubicBezTo>
                  <a:cubicBezTo>
                    <a:pt x="1" y="39059"/>
                    <a:pt x="62" y="39393"/>
                    <a:pt x="214" y="39697"/>
                  </a:cubicBezTo>
                  <a:lnTo>
                    <a:pt x="1338" y="42737"/>
                  </a:lnTo>
                  <a:cubicBezTo>
                    <a:pt x="1582" y="43345"/>
                    <a:pt x="1916" y="44074"/>
                    <a:pt x="2554" y="44196"/>
                  </a:cubicBezTo>
                  <a:cubicBezTo>
                    <a:pt x="2889" y="44196"/>
                    <a:pt x="3192" y="44196"/>
                    <a:pt x="3496" y="44226"/>
                  </a:cubicBezTo>
                  <a:cubicBezTo>
                    <a:pt x="3983" y="44348"/>
                    <a:pt x="4196" y="44864"/>
                    <a:pt x="4591" y="45168"/>
                  </a:cubicBezTo>
                  <a:cubicBezTo>
                    <a:pt x="4914" y="45384"/>
                    <a:pt x="5290" y="45451"/>
                    <a:pt x="5681" y="45451"/>
                  </a:cubicBezTo>
                  <a:cubicBezTo>
                    <a:pt x="5953" y="45451"/>
                    <a:pt x="6232" y="45418"/>
                    <a:pt x="6506" y="45381"/>
                  </a:cubicBezTo>
                  <a:lnTo>
                    <a:pt x="9758" y="44925"/>
                  </a:lnTo>
                  <a:cubicBezTo>
                    <a:pt x="9915" y="44903"/>
                    <a:pt x="10074" y="44892"/>
                    <a:pt x="10234" y="44892"/>
                  </a:cubicBezTo>
                  <a:cubicBezTo>
                    <a:pt x="11623" y="44892"/>
                    <a:pt x="13015" y="45721"/>
                    <a:pt x="12524" y="47357"/>
                  </a:cubicBezTo>
                  <a:cubicBezTo>
                    <a:pt x="12342" y="48025"/>
                    <a:pt x="11946" y="48603"/>
                    <a:pt x="11825" y="49272"/>
                  </a:cubicBezTo>
                  <a:cubicBezTo>
                    <a:pt x="11187" y="52250"/>
                    <a:pt x="12098" y="54652"/>
                    <a:pt x="9606" y="57144"/>
                  </a:cubicBezTo>
                  <a:cubicBezTo>
                    <a:pt x="8907" y="57843"/>
                    <a:pt x="7995" y="58664"/>
                    <a:pt x="8208" y="59606"/>
                  </a:cubicBezTo>
                  <a:cubicBezTo>
                    <a:pt x="8299" y="59910"/>
                    <a:pt x="8512" y="60184"/>
                    <a:pt x="8573" y="60518"/>
                  </a:cubicBezTo>
                  <a:cubicBezTo>
                    <a:pt x="8755" y="61339"/>
                    <a:pt x="7995" y="62068"/>
                    <a:pt x="7417" y="62707"/>
                  </a:cubicBezTo>
                  <a:cubicBezTo>
                    <a:pt x="6870" y="63314"/>
                    <a:pt x="6445" y="64439"/>
                    <a:pt x="7114" y="64956"/>
                  </a:cubicBezTo>
                  <a:cubicBezTo>
                    <a:pt x="7279" y="65075"/>
                    <a:pt x="7456" y="65127"/>
                    <a:pt x="7636" y="65127"/>
                  </a:cubicBezTo>
                  <a:cubicBezTo>
                    <a:pt x="8281" y="65127"/>
                    <a:pt x="8979" y="64469"/>
                    <a:pt x="9454" y="63922"/>
                  </a:cubicBezTo>
                  <a:cubicBezTo>
                    <a:pt x="10731" y="62463"/>
                    <a:pt x="12433" y="61673"/>
                    <a:pt x="13861" y="60396"/>
                  </a:cubicBezTo>
                  <a:cubicBezTo>
                    <a:pt x="15168" y="59211"/>
                    <a:pt x="15716" y="58238"/>
                    <a:pt x="17509" y="57630"/>
                  </a:cubicBezTo>
                  <a:lnTo>
                    <a:pt x="17630" y="57600"/>
                  </a:lnTo>
                  <a:cubicBezTo>
                    <a:pt x="31521" y="39393"/>
                    <a:pt x="27600" y="13314"/>
                    <a:pt x="8968" y="31"/>
                  </a:cubicBezTo>
                  <a:lnTo>
                    <a:pt x="89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13333525" y="1781350"/>
              <a:ext cx="1057800" cy="1923300"/>
            </a:xfrm>
            <a:custGeom>
              <a:avLst/>
              <a:gdLst/>
              <a:ahLst/>
              <a:cxnLst/>
              <a:rect l="l" t="t" r="r" b="b"/>
              <a:pathLst>
                <a:path w="42312" h="76932" extrusionOk="0">
                  <a:moveTo>
                    <a:pt x="24986" y="1"/>
                  </a:moveTo>
                  <a:cubicBezTo>
                    <a:pt x="12858" y="4499"/>
                    <a:pt x="3557" y="14499"/>
                    <a:pt x="1" y="26962"/>
                  </a:cubicBezTo>
                  <a:cubicBezTo>
                    <a:pt x="669" y="28360"/>
                    <a:pt x="700" y="30123"/>
                    <a:pt x="821" y="31734"/>
                  </a:cubicBezTo>
                  <a:cubicBezTo>
                    <a:pt x="973" y="34165"/>
                    <a:pt x="1490" y="36536"/>
                    <a:pt x="2311" y="38846"/>
                  </a:cubicBezTo>
                  <a:cubicBezTo>
                    <a:pt x="2858" y="40397"/>
                    <a:pt x="3648" y="42007"/>
                    <a:pt x="5107" y="42828"/>
                  </a:cubicBezTo>
                  <a:cubicBezTo>
                    <a:pt x="5745" y="43132"/>
                    <a:pt x="6444" y="43375"/>
                    <a:pt x="7144" y="43588"/>
                  </a:cubicBezTo>
                  <a:cubicBezTo>
                    <a:pt x="9241" y="44287"/>
                    <a:pt x="11125" y="45594"/>
                    <a:pt x="12524" y="47327"/>
                  </a:cubicBezTo>
                  <a:cubicBezTo>
                    <a:pt x="12829" y="47687"/>
                    <a:pt x="13184" y="48098"/>
                    <a:pt x="13614" y="48098"/>
                  </a:cubicBezTo>
                  <a:cubicBezTo>
                    <a:pt x="13655" y="48098"/>
                    <a:pt x="13697" y="48095"/>
                    <a:pt x="13739" y="48087"/>
                  </a:cubicBezTo>
                  <a:cubicBezTo>
                    <a:pt x="13922" y="48026"/>
                    <a:pt x="14104" y="47965"/>
                    <a:pt x="14287" y="47874"/>
                  </a:cubicBezTo>
                  <a:cubicBezTo>
                    <a:pt x="14428" y="47810"/>
                    <a:pt x="14572" y="47781"/>
                    <a:pt x="14714" y="47781"/>
                  </a:cubicBezTo>
                  <a:cubicBezTo>
                    <a:pt x="15458" y="47781"/>
                    <a:pt x="16155" y="48572"/>
                    <a:pt x="16232" y="49363"/>
                  </a:cubicBezTo>
                  <a:cubicBezTo>
                    <a:pt x="16414" y="51065"/>
                    <a:pt x="15229" y="52129"/>
                    <a:pt x="15746" y="53923"/>
                  </a:cubicBezTo>
                  <a:cubicBezTo>
                    <a:pt x="16080" y="55047"/>
                    <a:pt x="16414" y="56233"/>
                    <a:pt x="17174" y="57175"/>
                  </a:cubicBezTo>
                  <a:cubicBezTo>
                    <a:pt x="17600" y="57661"/>
                    <a:pt x="18116" y="58087"/>
                    <a:pt x="18542" y="58603"/>
                  </a:cubicBezTo>
                  <a:cubicBezTo>
                    <a:pt x="19028" y="59211"/>
                    <a:pt x="19363" y="59941"/>
                    <a:pt x="19879" y="60549"/>
                  </a:cubicBezTo>
                  <a:cubicBezTo>
                    <a:pt x="21095" y="61947"/>
                    <a:pt x="23162" y="62373"/>
                    <a:pt x="24317" y="63832"/>
                  </a:cubicBezTo>
                  <a:cubicBezTo>
                    <a:pt x="24955" y="64622"/>
                    <a:pt x="25259" y="65686"/>
                    <a:pt x="25533" y="66689"/>
                  </a:cubicBezTo>
                  <a:cubicBezTo>
                    <a:pt x="26110" y="68816"/>
                    <a:pt x="26718" y="70944"/>
                    <a:pt x="27813" y="72859"/>
                  </a:cubicBezTo>
                  <a:cubicBezTo>
                    <a:pt x="28907" y="74744"/>
                    <a:pt x="30639" y="76385"/>
                    <a:pt x="32797" y="76932"/>
                  </a:cubicBezTo>
                  <a:cubicBezTo>
                    <a:pt x="33162" y="76324"/>
                    <a:pt x="32615" y="75534"/>
                    <a:pt x="32038" y="75078"/>
                  </a:cubicBezTo>
                  <a:cubicBezTo>
                    <a:pt x="31490" y="74622"/>
                    <a:pt x="30791" y="74136"/>
                    <a:pt x="30822" y="73406"/>
                  </a:cubicBezTo>
                  <a:cubicBezTo>
                    <a:pt x="30852" y="73072"/>
                    <a:pt x="30974" y="72737"/>
                    <a:pt x="31187" y="72464"/>
                  </a:cubicBezTo>
                  <a:cubicBezTo>
                    <a:pt x="31642" y="71734"/>
                    <a:pt x="32220" y="71126"/>
                    <a:pt x="32919" y="70579"/>
                  </a:cubicBezTo>
                  <a:cubicBezTo>
                    <a:pt x="33253" y="70367"/>
                    <a:pt x="33557" y="70093"/>
                    <a:pt x="33801" y="69759"/>
                  </a:cubicBezTo>
                  <a:cubicBezTo>
                    <a:pt x="34256" y="69090"/>
                    <a:pt x="34105" y="68178"/>
                    <a:pt x="34439" y="67449"/>
                  </a:cubicBezTo>
                  <a:cubicBezTo>
                    <a:pt x="34864" y="66567"/>
                    <a:pt x="36019" y="65625"/>
                    <a:pt x="35381" y="64865"/>
                  </a:cubicBezTo>
                  <a:lnTo>
                    <a:pt x="35381" y="64865"/>
                  </a:lnTo>
                  <a:cubicBezTo>
                    <a:pt x="35694" y="64994"/>
                    <a:pt x="36016" y="65055"/>
                    <a:pt x="36332" y="65055"/>
                  </a:cubicBezTo>
                  <a:cubicBezTo>
                    <a:pt x="37426" y="65055"/>
                    <a:pt x="38442" y="64325"/>
                    <a:pt x="38725" y="63193"/>
                  </a:cubicBezTo>
                  <a:cubicBezTo>
                    <a:pt x="38816" y="62616"/>
                    <a:pt x="38725" y="62038"/>
                    <a:pt x="38785" y="61461"/>
                  </a:cubicBezTo>
                  <a:cubicBezTo>
                    <a:pt x="39120" y="59363"/>
                    <a:pt x="42311" y="57752"/>
                    <a:pt x="40974" y="55625"/>
                  </a:cubicBezTo>
                  <a:cubicBezTo>
                    <a:pt x="40191" y="54362"/>
                    <a:pt x="37730" y="53792"/>
                    <a:pt x="36048" y="53792"/>
                  </a:cubicBezTo>
                  <a:cubicBezTo>
                    <a:pt x="35705" y="53792"/>
                    <a:pt x="35395" y="53815"/>
                    <a:pt x="35138" y="53862"/>
                  </a:cubicBezTo>
                  <a:cubicBezTo>
                    <a:pt x="34834" y="53923"/>
                    <a:pt x="34560" y="53953"/>
                    <a:pt x="34287" y="53953"/>
                  </a:cubicBezTo>
                  <a:cubicBezTo>
                    <a:pt x="33740" y="53831"/>
                    <a:pt x="33284" y="53527"/>
                    <a:pt x="32949" y="53102"/>
                  </a:cubicBezTo>
                  <a:cubicBezTo>
                    <a:pt x="32828" y="52980"/>
                    <a:pt x="32706" y="52859"/>
                    <a:pt x="32646" y="52707"/>
                  </a:cubicBezTo>
                  <a:cubicBezTo>
                    <a:pt x="32585" y="52494"/>
                    <a:pt x="32554" y="52251"/>
                    <a:pt x="32615" y="52038"/>
                  </a:cubicBezTo>
                  <a:cubicBezTo>
                    <a:pt x="32842" y="49694"/>
                    <a:pt x="32106" y="49299"/>
                    <a:pt x="31031" y="49299"/>
                  </a:cubicBezTo>
                  <a:cubicBezTo>
                    <a:pt x="30485" y="49299"/>
                    <a:pt x="29851" y="49401"/>
                    <a:pt x="29212" y="49401"/>
                  </a:cubicBezTo>
                  <a:cubicBezTo>
                    <a:pt x="28583" y="49401"/>
                    <a:pt x="27948" y="49301"/>
                    <a:pt x="27387" y="48907"/>
                  </a:cubicBezTo>
                  <a:cubicBezTo>
                    <a:pt x="27022" y="48634"/>
                    <a:pt x="26749" y="48178"/>
                    <a:pt x="26354" y="47904"/>
                  </a:cubicBezTo>
                  <a:cubicBezTo>
                    <a:pt x="25867" y="47600"/>
                    <a:pt x="25168" y="47600"/>
                    <a:pt x="24743" y="47205"/>
                  </a:cubicBezTo>
                  <a:cubicBezTo>
                    <a:pt x="24530" y="46992"/>
                    <a:pt x="24408" y="46719"/>
                    <a:pt x="24196" y="46536"/>
                  </a:cubicBezTo>
                  <a:cubicBezTo>
                    <a:pt x="23898" y="46239"/>
                    <a:pt x="23509" y="46140"/>
                    <a:pt x="23088" y="46140"/>
                  </a:cubicBezTo>
                  <a:cubicBezTo>
                    <a:pt x="22606" y="46140"/>
                    <a:pt x="22083" y="46271"/>
                    <a:pt x="21612" y="46384"/>
                  </a:cubicBezTo>
                  <a:cubicBezTo>
                    <a:pt x="21419" y="46431"/>
                    <a:pt x="21250" y="46451"/>
                    <a:pt x="21097" y="46451"/>
                  </a:cubicBezTo>
                  <a:cubicBezTo>
                    <a:pt x="20453" y="46451"/>
                    <a:pt x="20092" y="46100"/>
                    <a:pt x="19454" y="45929"/>
                  </a:cubicBezTo>
                  <a:cubicBezTo>
                    <a:pt x="19054" y="45789"/>
                    <a:pt x="18642" y="45715"/>
                    <a:pt x="18225" y="45715"/>
                  </a:cubicBezTo>
                  <a:cubicBezTo>
                    <a:pt x="18007" y="45715"/>
                    <a:pt x="17788" y="45735"/>
                    <a:pt x="17569" y="45777"/>
                  </a:cubicBezTo>
                  <a:cubicBezTo>
                    <a:pt x="17387" y="46506"/>
                    <a:pt x="16779" y="47053"/>
                    <a:pt x="16049" y="47144"/>
                  </a:cubicBezTo>
                  <a:cubicBezTo>
                    <a:pt x="15583" y="46577"/>
                    <a:pt x="14888" y="46266"/>
                    <a:pt x="14178" y="46266"/>
                  </a:cubicBezTo>
                  <a:cubicBezTo>
                    <a:pt x="13824" y="46266"/>
                    <a:pt x="13466" y="46344"/>
                    <a:pt x="13131" y="46506"/>
                  </a:cubicBezTo>
                  <a:cubicBezTo>
                    <a:pt x="12372" y="45746"/>
                    <a:pt x="12250" y="44561"/>
                    <a:pt x="12858" y="43649"/>
                  </a:cubicBezTo>
                  <a:cubicBezTo>
                    <a:pt x="12702" y="43463"/>
                    <a:pt x="12498" y="43399"/>
                    <a:pt x="12269" y="43399"/>
                  </a:cubicBezTo>
                  <a:cubicBezTo>
                    <a:pt x="11761" y="43399"/>
                    <a:pt x="11126" y="43713"/>
                    <a:pt x="10596" y="43713"/>
                  </a:cubicBezTo>
                  <a:cubicBezTo>
                    <a:pt x="10387" y="43713"/>
                    <a:pt x="10194" y="43664"/>
                    <a:pt x="10031" y="43527"/>
                  </a:cubicBezTo>
                  <a:cubicBezTo>
                    <a:pt x="8998" y="42676"/>
                    <a:pt x="11399" y="40640"/>
                    <a:pt x="10274" y="39880"/>
                  </a:cubicBezTo>
                  <a:cubicBezTo>
                    <a:pt x="10061" y="39552"/>
                    <a:pt x="9715" y="39383"/>
                    <a:pt x="9370" y="39383"/>
                  </a:cubicBezTo>
                  <a:cubicBezTo>
                    <a:pt x="9076" y="39383"/>
                    <a:pt x="8782" y="39506"/>
                    <a:pt x="8572" y="39758"/>
                  </a:cubicBezTo>
                  <a:cubicBezTo>
                    <a:pt x="8086" y="40275"/>
                    <a:pt x="8268" y="41126"/>
                    <a:pt x="8906" y="41430"/>
                  </a:cubicBezTo>
                  <a:lnTo>
                    <a:pt x="8268" y="41856"/>
                  </a:lnTo>
                  <a:cubicBezTo>
                    <a:pt x="7144" y="41004"/>
                    <a:pt x="5897" y="39880"/>
                    <a:pt x="6019" y="38482"/>
                  </a:cubicBezTo>
                  <a:cubicBezTo>
                    <a:pt x="6080" y="37722"/>
                    <a:pt x="6536" y="37023"/>
                    <a:pt x="6444" y="36293"/>
                  </a:cubicBezTo>
                  <a:cubicBezTo>
                    <a:pt x="6323" y="35989"/>
                    <a:pt x="6323" y="35655"/>
                    <a:pt x="6353" y="35320"/>
                  </a:cubicBezTo>
                  <a:cubicBezTo>
                    <a:pt x="6505" y="35047"/>
                    <a:pt x="6748" y="34834"/>
                    <a:pt x="7083" y="34743"/>
                  </a:cubicBezTo>
                  <a:cubicBezTo>
                    <a:pt x="7903" y="34287"/>
                    <a:pt x="8785" y="34013"/>
                    <a:pt x="9727" y="33922"/>
                  </a:cubicBezTo>
                  <a:cubicBezTo>
                    <a:pt x="9773" y="33920"/>
                    <a:pt x="9819" y="33919"/>
                    <a:pt x="9864" y="33919"/>
                  </a:cubicBezTo>
                  <a:cubicBezTo>
                    <a:pt x="11679" y="33919"/>
                    <a:pt x="12431" y="35684"/>
                    <a:pt x="13587" y="36871"/>
                  </a:cubicBezTo>
                  <a:cubicBezTo>
                    <a:pt x="14074" y="36688"/>
                    <a:pt x="14165" y="35989"/>
                    <a:pt x="13983" y="35503"/>
                  </a:cubicBezTo>
                  <a:cubicBezTo>
                    <a:pt x="13831" y="34986"/>
                    <a:pt x="13496" y="34530"/>
                    <a:pt x="13466" y="34013"/>
                  </a:cubicBezTo>
                  <a:cubicBezTo>
                    <a:pt x="13375" y="33284"/>
                    <a:pt x="13831" y="32676"/>
                    <a:pt x="14256" y="32099"/>
                  </a:cubicBezTo>
                  <a:lnTo>
                    <a:pt x="17478" y="27782"/>
                  </a:lnTo>
                  <a:cubicBezTo>
                    <a:pt x="18420" y="26567"/>
                    <a:pt x="19363" y="25320"/>
                    <a:pt x="20609" y="24408"/>
                  </a:cubicBezTo>
                  <a:cubicBezTo>
                    <a:pt x="20943" y="24135"/>
                    <a:pt x="21308" y="23953"/>
                    <a:pt x="21733" y="23831"/>
                  </a:cubicBezTo>
                  <a:cubicBezTo>
                    <a:pt x="22706" y="23618"/>
                    <a:pt x="24074" y="24013"/>
                    <a:pt x="24499" y="23071"/>
                  </a:cubicBezTo>
                  <a:cubicBezTo>
                    <a:pt x="23831" y="22342"/>
                    <a:pt x="23831" y="21217"/>
                    <a:pt x="24499" y="20487"/>
                  </a:cubicBezTo>
                  <a:cubicBezTo>
                    <a:pt x="24349" y="20465"/>
                    <a:pt x="24198" y="20453"/>
                    <a:pt x="24048" y="20453"/>
                  </a:cubicBezTo>
                  <a:cubicBezTo>
                    <a:pt x="23195" y="20453"/>
                    <a:pt x="22363" y="20814"/>
                    <a:pt x="21794" y="21460"/>
                  </a:cubicBezTo>
                  <a:cubicBezTo>
                    <a:pt x="21429" y="20518"/>
                    <a:pt x="22737" y="19849"/>
                    <a:pt x="23679" y="19697"/>
                  </a:cubicBezTo>
                  <a:lnTo>
                    <a:pt x="29150" y="18724"/>
                  </a:lnTo>
                  <a:cubicBezTo>
                    <a:pt x="29363" y="17995"/>
                    <a:pt x="28177" y="17813"/>
                    <a:pt x="27630" y="17296"/>
                  </a:cubicBezTo>
                  <a:cubicBezTo>
                    <a:pt x="27113" y="16779"/>
                    <a:pt x="27265" y="15898"/>
                    <a:pt x="27326" y="15138"/>
                  </a:cubicBezTo>
                  <a:cubicBezTo>
                    <a:pt x="27417" y="14408"/>
                    <a:pt x="27144" y="13405"/>
                    <a:pt x="26384" y="13375"/>
                  </a:cubicBezTo>
                  <a:cubicBezTo>
                    <a:pt x="26080" y="13436"/>
                    <a:pt x="25806" y="13466"/>
                    <a:pt x="25503" y="13557"/>
                  </a:cubicBezTo>
                  <a:cubicBezTo>
                    <a:pt x="25480" y="13559"/>
                    <a:pt x="25457" y="13559"/>
                    <a:pt x="25435" y="13559"/>
                  </a:cubicBezTo>
                  <a:cubicBezTo>
                    <a:pt x="24065" y="13559"/>
                    <a:pt x="23789" y="10879"/>
                    <a:pt x="22459" y="10879"/>
                  </a:cubicBezTo>
                  <a:cubicBezTo>
                    <a:pt x="22430" y="10879"/>
                    <a:pt x="22401" y="10880"/>
                    <a:pt x="22372" y="10882"/>
                  </a:cubicBezTo>
                  <a:cubicBezTo>
                    <a:pt x="21095" y="11004"/>
                    <a:pt x="21338" y="13101"/>
                    <a:pt x="20396" y="13983"/>
                  </a:cubicBezTo>
                  <a:cubicBezTo>
                    <a:pt x="19940" y="14408"/>
                    <a:pt x="19211" y="14530"/>
                    <a:pt x="18876" y="15077"/>
                  </a:cubicBezTo>
                  <a:cubicBezTo>
                    <a:pt x="18755" y="15411"/>
                    <a:pt x="18694" y="15776"/>
                    <a:pt x="18663" y="16110"/>
                  </a:cubicBezTo>
                  <a:cubicBezTo>
                    <a:pt x="18445" y="17255"/>
                    <a:pt x="17421" y="18058"/>
                    <a:pt x="16291" y="18058"/>
                  </a:cubicBezTo>
                  <a:cubicBezTo>
                    <a:pt x="16161" y="18058"/>
                    <a:pt x="16029" y="18047"/>
                    <a:pt x="15897" y="18025"/>
                  </a:cubicBezTo>
                  <a:lnTo>
                    <a:pt x="16414" y="15685"/>
                  </a:lnTo>
                  <a:cubicBezTo>
                    <a:pt x="15624" y="15685"/>
                    <a:pt x="14742" y="15685"/>
                    <a:pt x="14074" y="15259"/>
                  </a:cubicBezTo>
                  <a:cubicBezTo>
                    <a:pt x="13375" y="14834"/>
                    <a:pt x="13010" y="13800"/>
                    <a:pt x="13527" y="13192"/>
                  </a:cubicBezTo>
                  <a:cubicBezTo>
                    <a:pt x="14165" y="12463"/>
                    <a:pt x="15624" y="12706"/>
                    <a:pt x="15958" y="11794"/>
                  </a:cubicBezTo>
                  <a:cubicBezTo>
                    <a:pt x="16110" y="11430"/>
                    <a:pt x="15958" y="11004"/>
                    <a:pt x="15989" y="10609"/>
                  </a:cubicBezTo>
                  <a:cubicBezTo>
                    <a:pt x="16118" y="9243"/>
                    <a:pt x="17820" y="8773"/>
                    <a:pt x="19095" y="8773"/>
                  </a:cubicBezTo>
                  <a:cubicBezTo>
                    <a:pt x="19323" y="8773"/>
                    <a:pt x="19538" y="8788"/>
                    <a:pt x="19727" y="8816"/>
                  </a:cubicBezTo>
                  <a:cubicBezTo>
                    <a:pt x="20285" y="8912"/>
                    <a:pt x="20866" y="9044"/>
                    <a:pt x="21426" y="9044"/>
                  </a:cubicBezTo>
                  <a:cubicBezTo>
                    <a:pt x="21752" y="9044"/>
                    <a:pt x="22070" y="8999"/>
                    <a:pt x="22372" y="8876"/>
                  </a:cubicBezTo>
                  <a:cubicBezTo>
                    <a:pt x="23192" y="8542"/>
                    <a:pt x="23740" y="7357"/>
                    <a:pt x="23101" y="6718"/>
                  </a:cubicBezTo>
                  <a:cubicBezTo>
                    <a:pt x="23259" y="6519"/>
                    <a:pt x="23500" y="6471"/>
                    <a:pt x="23766" y="6471"/>
                  </a:cubicBezTo>
                  <a:cubicBezTo>
                    <a:pt x="24003" y="6471"/>
                    <a:pt x="24260" y="6509"/>
                    <a:pt x="24494" y="6509"/>
                  </a:cubicBezTo>
                  <a:cubicBezTo>
                    <a:pt x="24756" y="6509"/>
                    <a:pt x="24991" y="6462"/>
                    <a:pt x="25138" y="6262"/>
                  </a:cubicBezTo>
                  <a:cubicBezTo>
                    <a:pt x="25563" y="5654"/>
                    <a:pt x="24469" y="5016"/>
                    <a:pt x="24256" y="4287"/>
                  </a:cubicBezTo>
                  <a:cubicBezTo>
                    <a:pt x="24074" y="3679"/>
                    <a:pt x="24560" y="3101"/>
                    <a:pt x="24864" y="2524"/>
                  </a:cubicBezTo>
                  <a:cubicBezTo>
                    <a:pt x="25229" y="1733"/>
                    <a:pt x="25290" y="852"/>
                    <a:pt x="24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13960425" y="1719050"/>
              <a:ext cx="748525" cy="391700"/>
            </a:xfrm>
            <a:custGeom>
              <a:avLst/>
              <a:gdLst/>
              <a:ahLst/>
              <a:cxnLst/>
              <a:rect l="l" t="t" r="r" b="b"/>
              <a:pathLst>
                <a:path w="29941" h="15668" extrusionOk="0">
                  <a:moveTo>
                    <a:pt x="13953" y="0"/>
                  </a:moveTo>
                  <a:cubicBezTo>
                    <a:pt x="9180" y="0"/>
                    <a:pt x="4469" y="851"/>
                    <a:pt x="1" y="2493"/>
                  </a:cubicBezTo>
                  <a:cubicBezTo>
                    <a:pt x="1" y="2949"/>
                    <a:pt x="244" y="3405"/>
                    <a:pt x="609" y="3709"/>
                  </a:cubicBezTo>
                  <a:cubicBezTo>
                    <a:pt x="1019" y="3982"/>
                    <a:pt x="1498" y="4081"/>
                    <a:pt x="1996" y="4081"/>
                  </a:cubicBezTo>
                  <a:cubicBezTo>
                    <a:pt x="2493" y="4081"/>
                    <a:pt x="3010" y="3982"/>
                    <a:pt x="3496" y="3861"/>
                  </a:cubicBezTo>
                  <a:cubicBezTo>
                    <a:pt x="4161" y="3694"/>
                    <a:pt x="4840" y="3500"/>
                    <a:pt x="5503" y="3500"/>
                  </a:cubicBezTo>
                  <a:cubicBezTo>
                    <a:pt x="5811" y="3500"/>
                    <a:pt x="6116" y="3542"/>
                    <a:pt x="6414" y="3648"/>
                  </a:cubicBezTo>
                  <a:cubicBezTo>
                    <a:pt x="7661" y="4104"/>
                    <a:pt x="8238" y="5502"/>
                    <a:pt x="8694" y="6748"/>
                  </a:cubicBezTo>
                  <a:cubicBezTo>
                    <a:pt x="8755" y="6931"/>
                    <a:pt x="8785" y="7113"/>
                    <a:pt x="8755" y="7326"/>
                  </a:cubicBezTo>
                  <a:cubicBezTo>
                    <a:pt x="8694" y="7569"/>
                    <a:pt x="8451" y="7751"/>
                    <a:pt x="8299" y="7964"/>
                  </a:cubicBezTo>
                  <a:cubicBezTo>
                    <a:pt x="7934" y="8542"/>
                    <a:pt x="8238" y="9301"/>
                    <a:pt x="8907" y="9484"/>
                  </a:cubicBezTo>
                  <a:cubicBezTo>
                    <a:pt x="8025" y="10001"/>
                    <a:pt x="8208" y="11277"/>
                    <a:pt x="8512" y="12250"/>
                  </a:cubicBezTo>
                  <a:cubicBezTo>
                    <a:pt x="8816" y="13222"/>
                    <a:pt x="9120" y="14225"/>
                    <a:pt x="9819" y="14925"/>
                  </a:cubicBezTo>
                  <a:cubicBezTo>
                    <a:pt x="10254" y="15378"/>
                    <a:pt x="10900" y="15668"/>
                    <a:pt x="11517" y="15668"/>
                  </a:cubicBezTo>
                  <a:cubicBezTo>
                    <a:pt x="11892" y="15668"/>
                    <a:pt x="12256" y="15561"/>
                    <a:pt x="12554" y="15320"/>
                  </a:cubicBezTo>
                  <a:cubicBezTo>
                    <a:pt x="13162" y="14803"/>
                    <a:pt x="13314" y="13952"/>
                    <a:pt x="13497" y="13192"/>
                  </a:cubicBezTo>
                  <a:cubicBezTo>
                    <a:pt x="13679" y="12402"/>
                    <a:pt x="14196" y="11551"/>
                    <a:pt x="14986" y="11520"/>
                  </a:cubicBezTo>
                  <a:cubicBezTo>
                    <a:pt x="15018" y="11518"/>
                    <a:pt x="15049" y="11517"/>
                    <a:pt x="15080" y="11517"/>
                  </a:cubicBezTo>
                  <a:cubicBezTo>
                    <a:pt x="15321" y="11517"/>
                    <a:pt x="15552" y="11582"/>
                    <a:pt x="15780" y="11582"/>
                  </a:cubicBezTo>
                  <a:cubicBezTo>
                    <a:pt x="15891" y="11582"/>
                    <a:pt x="16001" y="11566"/>
                    <a:pt x="16111" y="11520"/>
                  </a:cubicBezTo>
                  <a:cubicBezTo>
                    <a:pt x="16536" y="11338"/>
                    <a:pt x="16658" y="10821"/>
                    <a:pt x="16931" y="10456"/>
                  </a:cubicBezTo>
                  <a:cubicBezTo>
                    <a:pt x="17418" y="9818"/>
                    <a:pt x="18269" y="9727"/>
                    <a:pt x="19029" y="9545"/>
                  </a:cubicBezTo>
                  <a:cubicBezTo>
                    <a:pt x="19789" y="9362"/>
                    <a:pt x="20609" y="8845"/>
                    <a:pt x="20609" y="8086"/>
                  </a:cubicBezTo>
                  <a:cubicBezTo>
                    <a:pt x="20609" y="7569"/>
                    <a:pt x="20275" y="6870"/>
                    <a:pt x="20761" y="6687"/>
                  </a:cubicBezTo>
                  <a:cubicBezTo>
                    <a:pt x="20807" y="6672"/>
                    <a:pt x="20851" y="6665"/>
                    <a:pt x="20894" y="6665"/>
                  </a:cubicBezTo>
                  <a:cubicBezTo>
                    <a:pt x="21274" y="6665"/>
                    <a:pt x="21534" y="7222"/>
                    <a:pt x="21916" y="7386"/>
                  </a:cubicBezTo>
                  <a:cubicBezTo>
                    <a:pt x="22002" y="7422"/>
                    <a:pt x="22083" y="7438"/>
                    <a:pt x="22161" y="7438"/>
                  </a:cubicBezTo>
                  <a:cubicBezTo>
                    <a:pt x="22747" y="7438"/>
                    <a:pt x="23105" y="6504"/>
                    <a:pt x="23132" y="5806"/>
                  </a:cubicBezTo>
                  <a:cubicBezTo>
                    <a:pt x="23558" y="6262"/>
                    <a:pt x="24105" y="6627"/>
                    <a:pt x="24743" y="6809"/>
                  </a:cubicBezTo>
                  <a:cubicBezTo>
                    <a:pt x="24826" y="6826"/>
                    <a:pt x="24912" y="6834"/>
                    <a:pt x="25000" y="6834"/>
                  </a:cubicBezTo>
                  <a:cubicBezTo>
                    <a:pt x="25554" y="6834"/>
                    <a:pt x="26158" y="6509"/>
                    <a:pt x="26263" y="5958"/>
                  </a:cubicBezTo>
                  <a:cubicBezTo>
                    <a:pt x="26324" y="5593"/>
                    <a:pt x="26141" y="5198"/>
                    <a:pt x="26293" y="4864"/>
                  </a:cubicBezTo>
                  <a:cubicBezTo>
                    <a:pt x="26435" y="4510"/>
                    <a:pt x="26850" y="4376"/>
                    <a:pt x="27256" y="4376"/>
                  </a:cubicBezTo>
                  <a:cubicBezTo>
                    <a:pt x="27374" y="4376"/>
                    <a:pt x="27491" y="4387"/>
                    <a:pt x="27600" y="4408"/>
                  </a:cubicBezTo>
                  <a:cubicBezTo>
                    <a:pt x="27967" y="4499"/>
                    <a:pt x="28351" y="4643"/>
                    <a:pt x="28726" y="4643"/>
                  </a:cubicBezTo>
                  <a:cubicBezTo>
                    <a:pt x="28848" y="4643"/>
                    <a:pt x="28970" y="4628"/>
                    <a:pt x="29090" y="4590"/>
                  </a:cubicBezTo>
                  <a:cubicBezTo>
                    <a:pt x="29606" y="4377"/>
                    <a:pt x="29941" y="3861"/>
                    <a:pt x="29910" y="3283"/>
                  </a:cubicBezTo>
                  <a:cubicBezTo>
                    <a:pt x="24865" y="1125"/>
                    <a:pt x="19454" y="0"/>
                    <a:pt x="13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13525775" y="1868500"/>
              <a:ext cx="804000" cy="637250"/>
            </a:xfrm>
            <a:custGeom>
              <a:avLst/>
              <a:gdLst/>
              <a:ahLst/>
              <a:cxnLst/>
              <a:rect l="l" t="t" r="r" b="b"/>
              <a:pathLst>
                <a:path w="32160" h="25490" extrusionOk="0">
                  <a:moveTo>
                    <a:pt x="21511" y="1"/>
                  </a:moveTo>
                  <a:cubicBezTo>
                    <a:pt x="19503" y="1"/>
                    <a:pt x="17464" y="352"/>
                    <a:pt x="15563" y="892"/>
                  </a:cubicBezTo>
                  <a:cubicBezTo>
                    <a:pt x="8299" y="2928"/>
                    <a:pt x="1824" y="9038"/>
                    <a:pt x="487" y="16637"/>
                  </a:cubicBezTo>
                  <a:cubicBezTo>
                    <a:pt x="122" y="18734"/>
                    <a:pt x="1" y="20983"/>
                    <a:pt x="973" y="22898"/>
                  </a:cubicBezTo>
                  <a:cubicBezTo>
                    <a:pt x="1733" y="24370"/>
                    <a:pt x="3345" y="25489"/>
                    <a:pt x="4942" y="25489"/>
                  </a:cubicBezTo>
                  <a:cubicBezTo>
                    <a:pt x="5389" y="25489"/>
                    <a:pt x="5836" y="25401"/>
                    <a:pt x="6262" y="25208"/>
                  </a:cubicBezTo>
                  <a:cubicBezTo>
                    <a:pt x="7356" y="24752"/>
                    <a:pt x="8086" y="23719"/>
                    <a:pt x="8755" y="22746"/>
                  </a:cubicBezTo>
                  <a:cubicBezTo>
                    <a:pt x="10791" y="19798"/>
                    <a:pt x="13162" y="16424"/>
                    <a:pt x="16718" y="15269"/>
                  </a:cubicBezTo>
                  <a:cubicBezTo>
                    <a:pt x="20396" y="14114"/>
                    <a:pt x="24469" y="14691"/>
                    <a:pt x="28025" y="13020"/>
                  </a:cubicBezTo>
                  <a:cubicBezTo>
                    <a:pt x="29484" y="12351"/>
                    <a:pt x="30640" y="11135"/>
                    <a:pt x="31217" y="9646"/>
                  </a:cubicBezTo>
                  <a:cubicBezTo>
                    <a:pt x="32159" y="7275"/>
                    <a:pt x="31521" y="4570"/>
                    <a:pt x="29667" y="2837"/>
                  </a:cubicBezTo>
                  <a:cubicBezTo>
                    <a:pt x="27382" y="770"/>
                    <a:pt x="24480" y="1"/>
                    <a:pt x="21511" y="1"/>
                  </a:cubicBezTo>
                  <a:close/>
                </a:path>
              </a:pathLst>
            </a:custGeom>
            <a:solidFill>
              <a:srgbClr val="FFFFFF">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41"/>
          <p:cNvGrpSpPr/>
          <p:nvPr/>
        </p:nvGrpSpPr>
        <p:grpSpPr>
          <a:xfrm rot="5213765">
            <a:off x="7679598" y="3773434"/>
            <a:ext cx="1587465" cy="1359075"/>
            <a:chOff x="9395708" y="-2591285"/>
            <a:chExt cx="2431070" cy="2849374"/>
          </a:xfrm>
        </p:grpSpPr>
        <p:sp>
          <p:nvSpPr>
            <p:cNvPr id="1211" name="Google Shape;1211;p41"/>
            <p:cNvSpPr/>
            <p:nvPr/>
          </p:nvSpPr>
          <p:spPr>
            <a:xfrm>
              <a:off x="10858250" y="-1271968"/>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10174225" y="-1747439"/>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9732017" y="-1907158"/>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9796390" y="-259128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9881492" y="-2546481"/>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11255312" y="-138097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11331603" y="-1121469"/>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11379345" y="-1099101"/>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11381428" y="-1099101"/>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10552061" y="-206578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10659565" y="-1446304"/>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10655843" y="-564039"/>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10361060" y="-522547"/>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10361060" y="-521488"/>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1"/>
            <p:cNvSpPr/>
            <p:nvPr/>
          </p:nvSpPr>
          <p:spPr>
            <a:xfrm>
              <a:off x="11056525" y="-1102789"/>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1"/>
            <p:cNvSpPr/>
            <p:nvPr/>
          </p:nvSpPr>
          <p:spPr>
            <a:xfrm>
              <a:off x="10561384" y="-1633207"/>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10617458" y="-1816934"/>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10879013" y="-1062287"/>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10880072" y="-1060204"/>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10510535" y="-2459876"/>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10660009" y="-2459876"/>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9994630" y="-1846201"/>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9994630" y="-178476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10219542" y="-1494524"/>
              <a:ext cx="883768" cy="791836"/>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1"/>
            <p:cNvSpPr/>
            <p:nvPr/>
          </p:nvSpPr>
          <p:spPr>
            <a:xfrm>
              <a:off x="10018911" y="-1466282"/>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1"/>
            <p:cNvSpPr/>
            <p:nvPr/>
          </p:nvSpPr>
          <p:spPr>
            <a:xfrm>
              <a:off x="9840170" y="-147017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1"/>
            <p:cNvSpPr/>
            <p:nvPr/>
          </p:nvSpPr>
          <p:spPr>
            <a:xfrm>
              <a:off x="9729934" y="-812139"/>
              <a:ext cx="577169" cy="649465"/>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1"/>
            <p:cNvSpPr/>
            <p:nvPr/>
          </p:nvSpPr>
          <p:spPr>
            <a:xfrm>
              <a:off x="9730992" y="-812139"/>
              <a:ext cx="561597" cy="640483"/>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1"/>
            <p:cNvSpPr/>
            <p:nvPr/>
          </p:nvSpPr>
          <p:spPr>
            <a:xfrm>
              <a:off x="9452807" y="-109251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1"/>
            <p:cNvSpPr/>
            <p:nvPr/>
          </p:nvSpPr>
          <p:spPr>
            <a:xfrm>
              <a:off x="9452807" y="-95953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1"/>
            <p:cNvSpPr/>
            <p:nvPr/>
          </p:nvSpPr>
          <p:spPr>
            <a:xfrm>
              <a:off x="9395708" y="-1635973"/>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1"/>
            <p:cNvSpPr/>
            <p:nvPr/>
          </p:nvSpPr>
          <p:spPr>
            <a:xfrm>
              <a:off x="9395708" y="-156159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41"/>
          <p:cNvSpPr/>
          <p:nvPr/>
        </p:nvSpPr>
        <p:spPr>
          <a:xfrm>
            <a:off x="7837551" y="1147890"/>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311406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1" name="Google Shape;1141;p41"/>
          <p:cNvSpPr txBox="1">
            <a:spLocks noGrp="1"/>
          </p:cNvSpPr>
          <p:nvPr>
            <p:ph type="subTitle" idx="1"/>
          </p:nvPr>
        </p:nvSpPr>
        <p:spPr>
          <a:xfrm>
            <a:off x="1091741" y="1449772"/>
            <a:ext cx="6988259" cy="1783993"/>
          </a:xfrm>
          <a:prstGeom prst="rect">
            <a:avLst/>
          </a:prstGeom>
        </p:spPr>
        <p:txBody>
          <a:bodyPr spcFirstLastPara="1" wrap="square" lIns="91425" tIns="91425" rIns="91425" bIns="91425" anchor="ctr" anchorCtr="0">
            <a:noAutofit/>
          </a:bodyPr>
          <a:lstStyle/>
          <a:p>
            <a:pPr marL="0" marR="95250" lvl="0" indent="0" algn="just">
              <a:lnSpc>
                <a:spcPct val="107000"/>
              </a:lnSpc>
              <a:spcAft>
                <a:spcPts val="750"/>
              </a:spcAft>
              <a:buSzPts val="1000"/>
              <a:tabLst>
                <a:tab pos="457200" algn="l"/>
              </a:tabLst>
            </a:pPr>
            <a:r>
              <a:rPr lang="en-IN" sz="1400"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190500" lvl="1" indent="-285750" algn="just">
              <a:lnSpc>
                <a:spcPct val="107000"/>
              </a:lnSpc>
              <a:spcAft>
                <a:spcPts val="750"/>
              </a:spcAft>
              <a:buSzPts val="1000"/>
              <a:buFont typeface="Wingdings" panose="05000000000000000000" pitchFamily="2" charset="2"/>
              <a:buChar char="Ø"/>
              <a:tabLst>
                <a:tab pos="914400" algn="l"/>
              </a:tabLst>
            </a:pPr>
            <a:r>
              <a:rPr lang="en-IN" sz="1400"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The fall in renewable energy prices, driven by Germany’s domestic programme that basically supported global prices for renewables, is an example.</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marL="742950" marR="190500" lvl="1" indent="-285750" algn="just">
              <a:lnSpc>
                <a:spcPct val="107000"/>
              </a:lnSpc>
              <a:spcAft>
                <a:spcPts val="750"/>
              </a:spcAft>
              <a:buSzPts val="1000"/>
              <a:buFont typeface="Wingdings" panose="05000000000000000000" pitchFamily="2" charset="2"/>
              <a:buChar char="Ø"/>
              <a:tabLst>
                <a:tab pos="914400" algn="l"/>
              </a:tabLst>
            </a:pPr>
            <a:r>
              <a:rPr lang="en-IN" sz="1400"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Therefore, if </a:t>
            </a:r>
            <a:r>
              <a:rPr lang="en-IN" sz="1400" b="1"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India can frame its national priorities</a:t>
            </a:r>
            <a:r>
              <a:rPr lang="en-IN" sz="1400" dirty="0">
                <a:solidFill>
                  <a:srgbClr val="474747"/>
                </a:solidFill>
                <a:effectLst/>
                <a:latin typeface="Roboto" panose="02000000000000000000" pitchFamily="2" charset="0"/>
                <a:ea typeface="Times New Roman" panose="02020603050405020304" pitchFamily="18" charset="0"/>
                <a:cs typeface="Times New Roman" panose="02020603050405020304" pitchFamily="18" charset="0"/>
              </a:rPr>
              <a:t> more accurately and correctly, it can have a more reasonable engagement with the international process in climate change.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695325" marR="95250" algn="just">
              <a:lnSpc>
                <a:spcPct val="107000"/>
              </a:lnSpc>
              <a:spcAft>
                <a:spcPts val="750"/>
              </a:spcAft>
            </a:pPr>
            <a:r>
              <a:rPr lang="en-IN" sz="1400" spc="15" dirty="0">
                <a:solidFill>
                  <a:srgbClr val="000000"/>
                </a:solidFill>
                <a:effectLst/>
                <a:latin typeface="Ubuntu" panose="020B0504030602030204" pitchFamily="34" charset="0"/>
                <a:ea typeface="Calibri" panose="020F0502020204030204" pitchFamily="34" charset="0"/>
                <a:cs typeface="Times New Roman" panose="02020603050405020304" pitchFamily="18" charset="0"/>
              </a:rPr>
              <a:t>        For India, large development and growth needs have been a policy priority, with climate seen as a co-benefit. India has made huge strides in lifting millions of people out of poverty while transitioning its economy to a low carbon future. India is investing in clean energy transitions because it makes economic sense, creates jobs and helps in mitigating impacts on climate change, and is one of the few countries on track to meet its Nationally Determined Commitments (NDCs) under the </a:t>
            </a:r>
            <a:r>
              <a:rPr lang="en-IN" sz="1400" spc="15">
                <a:solidFill>
                  <a:srgbClr val="000000"/>
                </a:solidFill>
                <a:effectLst/>
                <a:latin typeface="Ubuntu" panose="020B0504030602030204" pitchFamily="34" charset="0"/>
                <a:ea typeface="Calibri" panose="020F0502020204030204" pitchFamily="34" charset="0"/>
                <a:cs typeface="Times New Roman" panose="02020603050405020304" pitchFamily="18" charset="0"/>
              </a:rPr>
              <a:t>Paris Agreement. </a:t>
            </a:r>
            <a:r>
              <a:rPr lang="en-IN" sz="1400" spc="15" dirty="0">
                <a:solidFill>
                  <a:srgbClr val="000000"/>
                </a:solidFill>
                <a:effectLst/>
                <a:latin typeface="Ubuntu" panose="020B0504030602030204" pitchFamily="34" charset="0"/>
                <a:ea typeface="Calibri" panose="020F0502020204030204" pitchFamily="34" charset="0"/>
                <a:cs typeface="Times New Roman" panose="02020603050405020304" pitchFamily="18" charset="0"/>
              </a:rPr>
              <a:t>India has also stepped up its international climate and clean energy diplomacy by establishing the International Solar Alliance (ISA) in 2014 and the Coalition for Disaster Resilient Infrastructure in 2019. India’s experiences in transitioning to a low-carbon economy can provide replicable examples for other developing countries.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IN" sz="1400" dirty="0"/>
          </a:p>
        </p:txBody>
      </p:sp>
      <p:grpSp>
        <p:nvGrpSpPr>
          <p:cNvPr id="1142" name="Google Shape;1142;p41"/>
          <p:cNvGrpSpPr/>
          <p:nvPr/>
        </p:nvGrpSpPr>
        <p:grpSpPr>
          <a:xfrm>
            <a:off x="-592906" y="3970667"/>
            <a:ext cx="1917395" cy="1411269"/>
            <a:chOff x="12584275" y="1481900"/>
            <a:chExt cx="3443100" cy="2634625"/>
          </a:xfrm>
        </p:grpSpPr>
        <p:sp>
          <p:nvSpPr>
            <p:cNvPr id="1143" name="Google Shape;1143;p41"/>
            <p:cNvSpPr/>
            <p:nvPr/>
          </p:nvSpPr>
          <p:spPr>
            <a:xfrm>
              <a:off x="14918000" y="1614875"/>
              <a:ext cx="833525" cy="878075"/>
            </a:xfrm>
            <a:custGeom>
              <a:avLst/>
              <a:gdLst/>
              <a:ahLst/>
              <a:cxnLst/>
              <a:rect l="l" t="t" r="r" b="b"/>
              <a:pathLst>
                <a:path w="33341" h="35123" extrusionOk="0">
                  <a:moveTo>
                    <a:pt x="20483" y="22131"/>
                  </a:moveTo>
                  <a:cubicBezTo>
                    <a:pt x="20483" y="22132"/>
                    <a:pt x="20483" y="22133"/>
                    <a:pt x="20483" y="22134"/>
                  </a:cubicBezTo>
                  <a:lnTo>
                    <a:pt x="20483" y="22134"/>
                  </a:lnTo>
                  <a:cubicBezTo>
                    <a:pt x="20484" y="22133"/>
                    <a:pt x="20484" y="22132"/>
                    <a:pt x="20483" y="22131"/>
                  </a:cubicBezTo>
                  <a:close/>
                  <a:moveTo>
                    <a:pt x="15863" y="27724"/>
                  </a:moveTo>
                  <a:lnTo>
                    <a:pt x="15863" y="27724"/>
                  </a:lnTo>
                  <a:cubicBezTo>
                    <a:pt x="15863" y="27725"/>
                    <a:pt x="15863" y="27726"/>
                    <a:pt x="15863" y="27727"/>
                  </a:cubicBezTo>
                  <a:lnTo>
                    <a:pt x="15863" y="27727"/>
                  </a:lnTo>
                  <a:cubicBezTo>
                    <a:pt x="15863" y="27726"/>
                    <a:pt x="15864" y="27725"/>
                    <a:pt x="15863" y="27724"/>
                  </a:cubicBezTo>
                  <a:close/>
                  <a:moveTo>
                    <a:pt x="22390" y="1"/>
                  </a:moveTo>
                  <a:cubicBezTo>
                    <a:pt x="22176" y="1"/>
                    <a:pt x="18347" y="2625"/>
                    <a:pt x="17839" y="6629"/>
                  </a:cubicBezTo>
                  <a:cubicBezTo>
                    <a:pt x="17626" y="8666"/>
                    <a:pt x="17535" y="10702"/>
                    <a:pt x="17596" y="12709"/>
                  </a:cubicBezTo>
                  <a:lnTo>
                    <a:pt x="17596" y="13438"/>
                  </a:lnTo>
                  <a:lnTo>
                    <a:pt x="17596" y="13712"/>
                  </a:lnTo>
                  <a:cubicBezTo>
                    <a:pt x="16653" y="14593"/>
                    <a:pt x="15742" y="15535"/>
                    <a:pt x="14830" y="16478"/>
                  </a:cubicBezTo>
                  <a:cubicBezTo>
                    <a:pt x="14343" y="16994"/>
                    <a:pt x="13857" y="17541"/>
                    <a:pt x="13371" y="18058"/>
                  </a:cubicBezTo>
                  <a:cubicBezTo>
                    <a:pt x="14374" y="16478"/>
                    <a:pt x="14921" y="14684"/>
                    <a:pt x="15012" y="12830"/>
                  </a:cubicBezTo>
                  <a:cubicBezTo>
                    <a:pt x="15103" y="8836"/>
                    <a:pt x="15194" y="5474"/>
                    <a:pt x="15314" y="5474"/>
                  </a:cubicBezTo>
                  <a:cubicBezTo>
                    <a:pt x="15315" y="5474"/>
                    <a:pt x="15315" y="5474"/>
                    <a:pt x="15316" y="5474"/>
                  </a:cubicBezTo>
                  <a:cubicBezTo>
                    <a:pt x="15315" y="5474"/>
                    <a:pt x="15313" y="5473"/>
                    <a:pt x="15311" y="5473"/>
                  </a:cubicBezTo>
                  <a:cubicBezTo>
                    <a:pt x="15123" y="5473"/>
                    <a:pt x="11577" y="8464"/>
                    <a:pt x="11547" y="12526"/>
                  </a:cubicBezTo>
                  <a:cubicBezTo>
                    <a:pt x="11547" y="14593"/>
                    <a:pt x="11669" y="16630"/>
                    <a:pt x="11972" y="18666"/>
                  </a:cubicBezTo>
                  <a:cubicBezTo>
                    <a:pt x="12003" y="18940"/>
                    <a:pt x="12033" y="19183"/>
                    <a:pt x="12033" y="19365"/>
                  </a:cubicBezTo>
                  <a:lnTo>
                    <a:pt x="12064" y="19578"/>
                  </a:lnTo>
                  <a:lnTo>
                    <a:pt x="12064" y="19608"/>
                  </a:lnTo>
                  <a:cubicBezTo>
                    <a:pt x="10696" y="21250"/>
                    <a:pt x="9389" y="22921"/>
                    <a:pt x="8173" y="24624"/>
                  </a:cubicBezTo>
                  <a:cubicBezTo>
                    <a:pt x="8933" y="22982"/>
                    <a:pt x="9267" y="21128"/>
                    <a:pt x="9146" y="19304"/>
                  </a:cubicBezTo>
                  <a:cubicBezTo>
                    <a:pt x="8781" y="15323"/>
                    <a:pt x="8477" y="11949"/>
                    <a:pt x="8599" y="11949"/>
                  </a:cubicBezTo>
                  <a:cubicBezTo>
                    <a:pt x="8598" y="11948"/>
                    <a:pt x="8597" y="11948"/>
                    <a:pt x="8597" y="11948"/>
                  </a:cubicBezTo>
                  <a:cubicBezTo>
                    <a:pt x="8448" y="11948"/>
                    <a:pt x="5257" y="15310"/>
                    <a:pt x="5681" y="19396"/>
                  </a:cubicBezTo>
                  <a:cubicBezTo>
                    <a:pt x="5893" y="21432"/>
                    <a:pt x="6258" y="23469"/>
                    <a:pt x="6775" y="25444"/>
                  </a:cubicBezTo>
                  <a:cubicBezTo>
                    <a:pt x="6836" y="25748"/>
                    <a:pt x="6896" y="25991"/>
                    <a:pt x="6927" y="26174"/>
                  </a:cubicBezTo>
                  <a:lnTo>
                    <a:pt x="6988" y="26356"/>
                  </a:lnTo>
                  <a:cubicBezTo>
                    <a:pt x="6653" y="26812"/>
                    <a:pt x="6349" y="27298"/>
                    <a:pt x="6045" y="27785"/>
                  </a:cubicBezTo>
                  <a:cubicBezTo>
                    <a:pt x="5377" y="28879"/>
                    <a:pt x="4708" y="30004"/>
                    <a:pt x="4070" y="31159"/>
                  </a:cubicBezTo>
                  <a:lnTo>
                    <a:pt x="3918" y="31402"/>
                  </a:lnTo>
                  <a:cubicBezTo>
                    <a:pt x="4495" y="29700"/>
                    <a:pt x="4617" y="27846"/>
                    <a:pt x="4282" y="26052"/>
                  </a:cubicBezTo>
                  <a:cubicBezTo>
                    <a:pt x="3492" y="22131"/>
                    <a:pt x="2823" y="18788"/>
                    <a:pt x="2945" y="18757"/>
                  </a:cubicBezTo>
                  <a:cubicBezTo>
                    <a:pt x="2944" y="18757"/>
                    <a:pt x="2944" y="18757"/>
                    <a:pt x="2943" y="18757"/>
                  </a:cubicBezTo>
                  <a:cubicBezTo>
                    <a:pt x="2801" y="18757"/>
                    <a:pt x="0" y="22482"/>
                    <a:pt x="848" y="26508"/>
                  </a:cubicBezTo>
                  <a:cubicBezTo>
                    <a:pt x="1304" y="28545"/>
                    <a:pt x="1881" y="30520"/>
                    <a:pt x="2641" y="32466"/>
                  </a:cubicBezTo>
                  <a:cubicBezTo>
                    <a:pt x="2763" y="32861"/>
                    <a:pt x="2854" y="33134"/>
                    <a:pt x="2915" y="33317"/>
                  </a:cubicBezTo>
                  <a:cubicBezTo>
                    <a:pt x="2641" y="33833"/>
                    <a:pt x="2428" y="34350"/>
                    <a:pt x="2215" y="34897"/>
                  </a:cubicBezTo>
                  <a:cubicBezTo>
                    <a:pt x="2156" y="35016"/>
                    <a:pt x="2265" y="35123"/>
                    <a:pt x="2373" y="35123"/>
                  </a:cubicBezTo>
                  <a:cubicBezTo>
                    <a:pt x="2431" y="35123"/>
                    <a:pt x="2488" y="35093"/>
                    <a:pt x="2519" y="35019"/>
                  </a:cubicBezTo>
                  <a:cubicBezTo>
                    <a:pt x="2823" y="34533"/>
                    <a:pt x="3097" y="34016"/>
                    <a:pt x="3340" y="33499"/>
                  </a:cubicBezTo>
                  <a:lnTo>
                    <a:pt x="3492" y="33469"/>
                  </a:lnTo>
                  <a:cubicBezTo>
                    <a:pt x="3674" y="33408"/>
                    <a:pt x="3918" y="33317"/>
                    <a:pt x="4191" y="33226"/>
                  </a:cubicBezTo>
                  <a:cubicBezTo>
                    <a:pt x="5468" y="32891"/>
                    <a:pt x="7656" y="32344"/>
                    <a:pt x="10088" y="31767"/>
                  </a:cubicBezTo>
                  <a:cubicBezTo>
                    <a:pt x="13827" y="30832"/>
                    <a:pt x="15831" y="27892"/>
                    <a:pt x="15863" y="27727"/>
                  </a:cubicBezTo>
                  <a:lnTo>
                    <a:pt x="15863" y="27727"/>
                  </a:lnTo>
                  <a:cubicBezTo>
                    <a:pt x="15813" y="27817"/>
                    <a:pt x="12623" y="27887"/>
                    <a:pt x="8781" y="28788"/>
                  </a:cubicBezTo>
                  <a:cubicBezTo>
                    <a:pt x="7079" y="29213"/>
                    <a:pt x="5559" y="30156"/>
                    <a:pt x="4434" y="31493"/>
                  </a:cubicBezTo>
                  <a:cubicBezTo>
                    <a:pt x="4921" y="30581"/>
                    <a:pt x="5468" y="29669"/>
                    <a:pt x="5985" y="28788"/>
                  </a:cubicBezTo>
                  <a:cubicBezTo>
                    <a:pt x="6440" y="28028"/>
                    <a:pt x="6927" y="27298"/>
                    <a:pt x="7413" y="26569"/>
                  </a:cubicBezTo>
                  <a:cubicBezTo>
                    <a:pt x="7595" y="26539"/>
                    <a:pt x="7899" y="26478"/>
                    <a:pt x="8295" y="26387"/>
                  </a:cubicBezTo>
                  <a:cubicBezTo>
                    <a:pt x="9602" y="26174"/>
                    <a:pt x="11820" y="25870"/>
                    <a:pt x="14313" y="25535"/>
                  </a:cubicBezTo>
                  <a:cubicBezTo>
                    <a:pt x="18143" y="25023"/>
                    <a:pt x="20447" y="22296"/>
                    <a:pt x="20483" y="22134"/>
                  </a:cubicBezTo>
                  <a:lnTo>
                    <a:pt x="20483" y="22134"/>
                  </a:lnTo>
                  <a:cubicBezTo>
                    <a:pt x="20475" y="22147"/>
                    <a:pt x="20388" y="22152"/>
                    <a:pt x="20232" y="22152"/>
                  </a:cubicBezTo>
                  <a:cubicBezTo>
                    <a:pt x="19922" y="22152"/>
                    <a:pt x="19339" y="22135"/>
                    <a:pt x="18558" y="22135"/>
                  </a:cubicBezTo>
                  <a:cubicBezTo>
                    <a:pt x="17249" y="22135"/>
                    <a:pt x="15382" y="22182"/>
                    <a:pt x="13310" y="22435"/>
                  </a:cubicBezTo>
                  <a:cubicBezTo>
                    <a:pt x="11577" y="22678"/>
                    <a:pt x="9966" y="23469"/>
                    <a:pt x="8690" y="24684"/>
                  </a:cubicBezTo>
                  <a:cubicBezTo>
                    <a:pt x="9115" y="24076"/>
                    <a:pt x="9541" y="23469"/>
                    <a:pt x="9997" y="22891"/>
                  </a:cubicBezTo>
                  <a:cubicBezTo>
                    <a:pt x="10757" y="21827"/>
                    <a:pt x="11577" y="20824"/>
                    <a:pt x="12428" y="19821"/>
                  </a:cubicBezTo>
                  <a:lnTo>
                    <a:pt x="12550" y="19821"/>
                  </a:lnTo>
                  <a:cubicBezTo>
                    <a:pt x="12732" y="19791"/>
                    <a:pt x="13006" y="19760"/>
                    <a:pt x="13340" y="19730"/>
                  </a:cubicBezTo>
                  <a:cubicBezTo>
                    <a:pt x="14678" y="19669"/>
                    <a:pt x="16927" y="19608"/>
                    <a:pt x="19419" y="19548"/>
                  </a:cubicBezTo>
                  <a:cubicBezTo>
                    <a:pt x="23340" y="19426"/>
                    <a:pt x="25984" y="16934"/>
                    <a:pt x="25985" y="16812"/>
                  </a:cubicBezTo>
                  <a:lnTo>
                    <a:pt x="25985" y="16812"/>
                  </a:lnTo>
                  <a:cubicBezTo>
                    <a:pt x="25985" y="16823"/>
                    <a:pt x="25961" y="16827"/>
                    <a:pt x="25914" y="16827"/>
                  </a:cubicBezTo>
                  <a:cubicBezTo>
                    <a:pt x="25451" y="16827"/>
                    <a:pt x="22763" y="16352"/>
                    <a:pt x="19355" y="16352"/>
                  </a:cubicBezTo>
                  <a:cubicBezTo>
                    <a:pt x="19176" y="16352"/>
                    <a:pt x="18995" y="16353"/>
                    <a:pt x="18812" y="16356"/>
                  </a:cubicBezTo>
                  <a:cubicBezTo>
                    <a:pt x="17018" y="16417"/>
                    <a:pt x="15286" y="17055"/>
                    <a:pt x="13857" y="18149"/>
                  </a:cubicBezTo>
                  <a:cubicBezTo>
                    <a:pt x="15164" y="16690"/>
                    <a:pt x="16501" y="15292"/>
                    <a:pt x="17900" y="13955"/>
                  </a:cubicBezTo>
                  <a:lnTo>
                    <a:pt x="18872" y="13955"/>
                  </a:lnTo>
                  <a:cubicBezTo>
                    <a:pt x="20179" y="14016"/>
                    <a:pt x="22459" y="14198"/>
                    <a:pt x="24951" y="14380"/>
                  </a:cubicBezTo>
                  <a:cubicBezTo>
                    <a:pt x="25177" y="14396"/>
                    <a:pt x="25399" y="14404"/>
                    <a:pt x="25618" y="14404"/>
                  </a:cubicBezTo>
                  <a:cubicBezTo>
                    <a:pt x="29173" y="14404"/>
                    <a:pt x="31789" y="12429"/>
                    <a:pt x="31790" y="12313"/>
                  </a:cubicBezTo>
                  <a:lnTo>
                    <a:pt x="31790" y="12313"/>
                  </a:lnTo>
                  <a:cubicBezTo>
                    <a:pt x="31790" y="12321"/>
                    <a:pt x="31779" y="12324"/>
                    <a:pt x="31757" y="12324"/>
                  </a:cubicBezTo>
                  <a:cubicBezTo>
                    <a:pt x="31415" y="12324"/>
                    <a:pt x="28449" y="11474"/>
                    <a:pt x="24678" y="11189"/>
                  </a:cubicBezTo>
                  <a:cubicBezTo>
                    <a:pt x="24482" y="11176"/>
                    <a:pt x="24287" y="11170"/>
                    <a:pt x="24092" y="11170"/>
                  </a:cubicBezTo>
                  <a:cubicBezTo>
                    <a:pt x="22441" y="11170"/>
                    <a:pt x="20833" y="11629"/>
                    <a:pt x="19419" y="12526"/>
                  </a:cubicBezTo>
                  <a:lnTo>
                    <a:pt x="19571" y="12374"/>
                  </a:lnTo>
                  <a:cubicBezTo>
                    <a:pt x="20210" y="11797"/>
                    <a:pt x="20848" y="11250"/>
                    <a:pt x="21486" y="10702"/>
                  </a:cubicBezTo>
                  <a:cubicBezTo>
                    <a:pt x="21669" y="10672"/>
                    <a:pt x="21851" y="10581"/>
                    <a:pt x="22125" y="10490"/>
                  </a:cubicBezTo>
                  <a:lnTo>
                    <a:pt x="22216" y="10459"/>
                  </a:lnTo>
                  <a:cubicBezTo>
                    <a:pt x="24222" y="9730"/>
                    <a:pt x="26137" y="8757"/>
                    <a:pt x="27900" y="7572"/>
                  </a:cubicBezTo>
                  <a:cubicBezTo>
                    <a:pt x="29967" y="6082"/>
                    <a:pt x="31790" y="4319"/>
                    <a:pt x="33341" y="2283"/>
                  </a:cubicBezTo>
                  <a:lnTo>
                    <a:pt x="33341" y="2283"/>
                  </a:lnTo>
                  <a:cubicBezTo>
                    <a:pt x="30696" y="2587"/>
                    <a:pt x="28173" y="3499"/>
                    <a:pt x="25954" y="4988"/>
                  </a:cubicBezTo>
                  <a:cubicBezTo>
                    <a:pt x="24283" y="6173"/>
                    <a:pt x="22885" y="7663"/>
                    <a:pt x="21821" y="9365"/>
                  </a:cubicBezTo>
                  <a:cubicBezTo>
                    <a:pt x="21517" y="9851"/>
                    <a:pt x="21304" y="10216"/>
                    <a:pt x="21182" y="10459"/>
                  </a:cubicBezTo>
                  <a:lnTo>
                    <a:pt x="20027" y="11493"/>
                  </a:lnTo>
                  <a:cubicBezTo>
                    <a:pt x="19693" y="11797"/>
                    <a:pt x="19359" y="12101"/>
                    <a:pt x="19024" y="12374"/>
                  </a:cubicBezTo>
                  <a:cubicBezTo>
                    <a:pt x="20210" y="10915"/>
                    <a:pt x="21000" y="9152"/>
                    <a:pt x="21304" y="7268"/>
                  </a:cubicBezTo>
                  <a:cubicBezTo>
                    <a:pt x="21818" y="3334"/>
                    <a:pt x="22303" y="3"/>
                    <a:pt x="22397" y="3"/>
                  </a:cubicBezTo>
                  <a:cubicBezTo>
                    <a:pt x="22397" y="3"/>
                    <a:pt x="22398" y="3"/>
                    <a:pt x="22398" y="3"/>
                  </a:cubicBezTo>
                  <a:cubicBezTo>
                    <a:pt x="22397" y="2"/>
                    <a:pt x="22394" y="1"/>
                    <a:pt x="22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1"/>
            <p:cNvSpPr/>
            <p:nvPr/>
          </p:nvSpPr>
          <p:spPr>
            <a:xfrm>
              <a:off x="14420250" y="1481900"/>
              <a:ext cx="833550" cy="878600"/>
            </a:xfrm>
            <a:custGeom>
              <a:avLst/>
              <a:gdLst/>
              <a:ahLst/>
              <a:cxnLst/>
              <a:rect l="l" t="t" r="r" b="b"/>
              <a:pathLst>
                <a:path w="33342" h="35144" extrusionOk="0">
                  <a:moveTo>
                    <a:pt x="31822" y="12344"/>
                  </a:moveTo>
                  <a:lnTo>
                    <a:pt x="31822" y="12344"/>
                  </a:lnTo>
                  <a:cubicBezTo>
                    <a:pt x="31821" y="12345"/>
                    <a:pt x="31821" y="12346"/>
                    <a:pt x="31820" y="12348"/>
                  </a:cubicBezTo>
                  <a:lnTo>
                    <a:pt x="31820" y="12348"/>
                  </a:lnTo>
                  <a:cubicBezTo>
                    <a:pt x="31821" y="12347"/>
                    <a:pt x="31822" y="12345"/>
                    <a:pt x="31822" y="12344"/>
                  </a:cubicBezTo>
                  <a:close/>
                  <a:moveTo>
                    <a:pt x="26016" y="16812"/>
                  </a:moveTo>
                  <a:cubicBezTo>
                    <a:pt x="26016" y="16813"/>
                    <a:pt x="26015" y="16815"/>
                    <a:pt x="26014" y="16816"/>
                  </a:cubicBezTo>
                  <a:lnTo>
                    <a:pt x="26014" y="16816"/>
                  </a:lnTo>
                  <a:cubicBezTo>
                    <a:pt x="26015" y="16815"/>
                    <a:pt x="26016" y="16813"/>
                    <a:pt x="26016" y="16812"/>
                  </a:cubicBezTo>
                  <a:close/>
                  <a:moveTo>
                    <a:pt x="20514" y="22131"/>
                  </a:moveTo>
                  <a:cubicBezTo>
                    <a:pt x="20514" y="22132"/>
                    <a:pt x="20514" y="22134"/>
                    <a:pt x="20513" y="22136"/>
                  </a:cubicBezTo>
                  <a:lnTo>
                    <a:pt x="20513" y="22136"/>
                  </a:lnTo>
                  <a:cubicBezTo>
                    <a:pt x="20515" y="22135"/>
                    <a:pt x="20515" y="22133"/>
                    <a:pt x="20514" y="22131"/>
                  </a:cubicBezTo>
                  <a:close/>
                  <a:moveTo>
                    <a:pt x="15864" y="27754"/>
                  </a:moveTo>
                  <a:cubicBezTo>
                    <a:pt x="15864" y="27755"/>
                    <a:pt x="15864" y="27757"/>
                    <a:pt x="15864" y="27759"/>
                  </a:cubicBezTo>
                  <a:lnTo>
                    <a:pt x="15864" y="27759"/>
                  </a:lnTo>
                  <a:cubicBezTo>
                    <a:pt x="15865" y="27757"/>
                    <a:pt x="15865" y="27756"/>
                    <a:pt x="15864" y="27754"/>
                  </a:cubicBezTo>
                  <a:close/>
                  <a:moveTo>
                    <a:pt x="22420" y="1"/>
                  </a:moveTo>
                  <a:cubicBezTo>
                    <a:pt x="22177" y="1"/>
                    <a:pt x="18348" y="2624"/>
                    <a:pt x="17870" y="6629"/>
                  </a:cubicBezTo>
                  <a:cubicBezTo>
                    <a:pt x="17627" y="8666"/>
                    <a:pt x="17536" y="10702"/>
                    <a:pt x="17596" y="12708"/>
                  </a:cubicBezTo>
                  <a:lnTo>
                    <a:pt x="17596" y="13438"/>
                  </a:lnTo>
                  <a:lnTo>
                    <a:pt x="17596" y="13711"/>
                  </a:lnTo>
                  <a:cubicBezTo>
                    <a:pt x="16654" y="14593"/>
                    <a:pt x="15742" y="15535"/>
                    <a:pt x="14861" y="16477"/>
                  </a:cubicBezTo>
                  <a:cubicBezTo>
                    <a:pt x="14375" y="16994"/>
                    <a:pt x="13888" y="17541"/>
                    <a:pt x="13402" y="18058"/>
                  </a:cubicBezTo>
                  <a:cubicBezTo>
                    <a:pt x="14375" y="16477"/>
                    <a:pt x="14952" y="14684"/>
                    <a:pt x="15043" y="12830"/>
                  </a:cubicBezTo>
                  <a:cubicBezTo>
                    <a:pt x="15134" y="8836"/>
                    <a:pt x="15225" y="5474"/>
                    <a:pt x="15346" y="5474"/>
                  </a:cubicBezTo>
                  <a:cubicBezTo>
                    <a:pt x="15346" y="5474"/>
                    <a:pt x="15347" y="5474"/>
                    <a:pt x="15347" y="5474"/>
                  </a:cubicBezTo>
                  <a:cubicBezTo>
                    <a:pt x="15346" y="5474"/>
                    <a:pt x="15344" y="5473"/>
                    <a:pt x="15343" y="5473"/>
                  </a:cubicBezTo>
                  <a:cubicBezTo>
                    <a:pt x="15154" y="5473"/>
                    <a:pt x="11608" y="8463"/>
                    <a:pt x="11578" y="12526"/>
                  </a:cubicBezTo>
                  <a:cubicBezTo>
                    <a:pt x="11548" y="14593"/>
                    <a:pt x="11700" y="16629"/>
                    <a:pt x="11973" y="18666"/>
                  </a:cubicBezTo>
                  <a:cubicBezTo>
                    <a:pt x="12004" y="18939"/>
                    <a:pt x="12034" y="19183"/>
                    <a:pt x="12034" y="19365"/>
                  </a:cubicBezTo>
                  <a:lnTo>
                    <a:pt x="12064" y="19578"/>
                  </a:lnTo>
                  <a:lnTo>
                    <a:pt x="12064" y="19608"/>
                  </a:lnTo>
                  <a:cubicBezTo>
                    <a:pt x="10697" y="21249"/>
                    <a:pt x="9420" y="22921"/>
                    <a:pt x="8174" y="24623"/>
                  </a:cubicBezTo>
                  <a:cubicBezTo>
                    <a:pt x="8964" y="22982"/>
                    <a:pt x="9298" y="21128"/>
                    <a:pt x="9146" y="19304"/>
                  </a:cubicBezTo>
                  <a:cubicBezTo>
                    <a:pt x="8782" y="15322"/>
                    <a:pt x="8478" y="11948"/>
                    <a:pt x="8599" y="11948"/>
                  </a:cubicBezTo>
                  <a:cubicBezTo>
                    <a:pt x="8599" y="11948"/>
                    <a:pt x="8598" y="11948"/>
                    <a:pt x="8598" y="11948"/>
                  </a:cubicBezTo>
                  <a:cubicBezTo>
                    <a:pt x="8449" y="11948"/>
                    <a:pt x="5258" y="15310"/>
                    <a:pt x="5681" y="19395"/>
                  </a:cubicBezTo>
                  <a:cubicBezTo>
                    <a:pt x="5925" y="21432"/>
                    <a:pt x="6289" y="23468"/>
                    <a:pt x="6806" y="25444"/>
                  </a:cubicBezTo>
                  <a:cubicBezTo>
                    <a:pt x="6867" y="25748"/>
                    <a:pt x="6897" y="25991"/>
                    <a:pt x="6958" y="26174"/>
                  </a:cubicBezTo>
                  <a:lnTo>
                    <a:pt x="6988" y="26356"/>
                  </a:lnTo>
                  <a:cubicBezTo>
                    <a:pt x="6684" y="26812"/>
                    <a:pt x="6380" y="27298"/>
                    <a:pt x="6077" y="27785"/>
                  </a:cubicBezTo>
                  <a:cubicBezTo>
                    <a:pt x="5377" y="28879"/>
                    <a:pt x="4709" y="30003"/>
                    <a:pt x="4070" y="31158"/>
                  </a:cubicBezTo>
                  <a:lnTo>
                    <a:pt x="3918" y="31402"/>
                  </a:lnTo>
                  <a:cubicBezTo>
                    <a:pt x="4496" y="29699"/>
                    <a:pt x="4618" y="27845"/>
                    <a:pt x="4314" y="26052"/>
                  </a:cubicBezTo>
                  <a:cubicBezTo>
                    <a:pt x="3493" y="22131"/>
                    <a:pt x="2855" y="18787"/>
                    <a:pt x="2946" y="18757"/>
                  </a:cubicBezTo>
                  <a:cubicBezTo>
                    <a:pt x="2945" y="18757"/>
                    <a:pt x="2945" y="18757"/>
                    <a:pt x="2944" y="18757"/>
                  </a:cubicBezTo>
                  <a:cubicBezTo>
                    <a:pt x="2801" y="18757"/>
                    <a:pt x="1" y="22482"/>
                    <a:pt x="879" y="26508"/>
                  </a:cubicBezTo>
                  <a:cubicBezTo>
                    <a:pt x="1304" y="28514"/>
                    <a:pt x="1882" y="30520"/>
                    <a:pt x="2611" y="32435"/>
                  </a:cubicBezTo>
                  <a:cubicBezTo>
                    <a:pt x="2733" y="32830"/>
                    <a:pt x="2855" y="33104"/>
                    <a:pt x="2885" y="33316"/>
                  </a:cubicBezTo>
                  <a:cubicBezTo>
                    <a:pt x="2642" y="33803"/>
                    <a:pt x="2399" y="34320"/>
                    <a:pt x="2216" y="34867"/>
                  </a:cubicBezTo>
                  <a:cubicBezTo>
                    <a:pt x="2112" y="35012"/>
                    <a:pt x="2236" y="35144"/>
                    <a:pt x="2374" y="35144"/>
                  </a:cubicBezTo>
                  <a:cubicBezTo>
                    <a:pt x="2437" y="35144"/>
                    <a:pt x="2503" y="35116"/>
                    <a:pt x="2551" y="35049"/>
                  </a:cubicBezTo>
                  <a:cubicBezTo>
                    <a:pt x="2824" y="34563"/>
                    <a:pt x="3098" y="34046"/>
                    <a:pt x="3371" y="33529"/>
                  </a:cubicBezTo>
                  <a:lnTo>
                    <a:pt x="3493" y="33499"/>
                  </a:lnTo>
                  <a:cubicBezTo>
                    <a:pt x="3675" y="33438"/>
                    <a:pt x="3918" y="33347"/>
                    <a:pt x="4222" y="33256"/>
                  </a:cubicBezTo>
                  <a:cubicBezTo>
                    <a:pt x="5499" y="32921"/>
                    <a:pt x="7687" y="32374"/>
                    <a:pt x="10089" y="31797"/>
                  </a:cubicBezTo>
                  <a:cubicBezTo>
                    <a:pt x="13811" y="30866"/>
                    <a:pt x="15844" y="27919"/>
                    <a:pt x="15864" y="27759"/>
                  </a:cubicBezTo>
                  <a:lnTo>
                    <a:pt x="15864" y="27759"/>
                  </a:lnTo>
                  <a:cubicBezTo>
                    <a:pt x="15811" y="27847"/>
                    <a:pt x="12605" y="27892"/>
                    <a:pt x="8782" y="28788"/>
                  </a:cubicBezTo>
                  <a:cubicBezTo>
                    <a:pt x="7080" y="29213"/>
                    <a:pt x="5560" y="30155"/>
                    <a:pt x="4435" y="31493"/>
                  </a:cubicBezTo>
                  <a:cubicBezTo>
                    <a:pt x="4952" y="30581"/>
                    <a:pt x="5469" y="29699"/>
                    <a:pt x="6016" y="28818"/>
                  </a:cubicBezTo>
                  <a:cubicBezTo>
                    <a:pt x="6472" y="28058"/>
                    <a:pt x="6928" y="27329"/>
                    <a:pt x="7414" y="26599"/>
                  </a:cubicBezTo>
                  <a:cubicBezTo>
                    <a:pt x="7627" y="26538"/>
                    <a:pt x="7931" y="26477"/>
                    <a:pt x="8295" y="26417"/>
                  </a:cubicBezTo>
                  <a:cubicBezTo>
                    <a:pt x="9602" y="26204"/>
                    <a:pt x="11852" y="25900"/>
                    <a:pt x="14314" y="25566"/>
                  </a:cubicBezTo>
                  <a:cubicBezTo>
                    <a:pt x="18128" y="25025"/>
                    <a:pt x="20458" y="22318"/>
                    <a:pt x="20513" y="22136"/>
                  </a:cubicBezTo>
                  <a:lnTo>
                    <a:pt x="20513" y="22136"/>
                  </a:lnTo>
                  <a:cubicBezTo>
                    <a:pt x="20500" y="22157"/>
                    <a:pt x="20373" y="22163"/>
                    <a:pt x="20150" y="22163"/>
                  </a:cubicBezTo>
                  <a:cubicBezTo>
                    <a:pt x="19822" y="22163"/>
                    <a:pt x="19284" y="22150"/>
                    <a:pt x="18590" y="22150"/>
                  </a:cubicBezTo>
                  <a:cubicBezTo>
                    <a:pt x="17281" y="22150"/>
                    <a:pt x="15414" y="22196"/>
                    <a:pt x="13341" y="22465"/>
                  </a:cubicBezTo>
                  <a:cubicBezTo>
                    <a:pt x="11578" y="22708"/>
                    <a:pt x="9967" y="23499"/>
                    <a:pt x="8691" y="24684"/>
                  </a:cubicBezTo>
                  <a:cubicBezTo>
                    <a:pt x="9116" y="24107"/>
                    <a:pt x="9542" y="23499"/>
                    <a:pt x="9998" y="22891"/>
                  </a:cubicBezTo>
                  <a:cubicBezTo>
                    <a:pt x="10788" y="21857"/>
                    <a:pt x="11578" y="20824"/>
                    <a:pt x="12429" y="19821"/>
                  </a:cubicBezTo>
                  <a:lnTo>
                    <a:pt x="12551" y="19821"/>
                  </a:lnTo>
                  <a:cubicBezTo>
                    <a:pt x="12764" y="19821"/>
                    <a:pt x="13037" y="19790"/>
                    <a:pt x="13371" y="19760"/>
                  </a:cubicBezTo>
                  <a:cubicBezTo>
                    <a:pt x="14679" y="19699"/>
                    <a:pt x="16958" y="19608"/>
                    <a:pt x="19451" y="19547"/>
                  </a:cubicBezTo>
                  <a:cubicBezTo>
                    <a:pt x="23300" y="19427"/>
                    <a:pt x="25930" y="16985"/>
                    <a:pt x="26014" y="16816"/>
                  </a:cubicBezTo>
                  <a:lnTo>
                    <a:pt x="26014" y="16816"/>
                  </a:lnTo>
                  <a:cubicBezTo>
                    <a:pt x="26008" y="16824"/>
                    <a:pt x="25984" y="16827"/>
                    <a:pt x="25944" y="16827"/>
                  </a:cubicBezTo>
                  <a:cubicBezTo>
                    <a:pt x="25488" y="16827"/>
                    <a:pt x="22898" y="16377"/>
                    <a:pt x="19608" y="16377"/>
                  </a:cubicBezTo>
                  <a:cubicBezTo>
                    <a:pt x="19347" y="16377"/>
                    <a:pt x="19082" y="16380"/>
                    <a:pt x="18812" y="16386"/>
                  </a:cubicBezTo>
                  <a:cubicBezTo>
                    <a:pt x="17019" y="16447"/>
                    <a:pt x="15286" y="17055"/>
                    <a:pt x="13888" y="18149"/>
                  </a:cubicBezTo>
                  <a:cubicBezTo>
                    <a:pt x="15165" y="16721"/>
                    <a:pt x="16502" y="15322"/>
                    <a:pt x="17900" y="13985"/>
                  </a:cubicBezTo>
                  <a:lnTo>
                    <a:pt x="18873" y="13985"/>
                  </a:lnTo>
                  <a:cubicBezTo>
                    <a:pt x="20211" y="14046"/>
                    <a:pt x="22460" y="14198"/>
                    <a:pt x="24952" y="14380"/>
                  </a:cubicBezTo>
                  <a:cubicBezTo>
                    <a:pt x="25203" y="14400"/>
                    <a:pt x="25450" y="14409"/>
                    <a:pt x="25692" y="14409"/>
                  </a:cubicBezTo>
                  <a:cubicBezTo>
                    <a:pt x="29194" y="14409"/>
                    <a:pt x="31734" y="12502"/>
                    <a:pt x="31820" y="12348"/>
                  </a:cubicBezTo>
                  <a:lnTo>
                    <a:pt x="31820" y="12348"/>
                  </a:lnTo>
                  <a:cubicBezTo>
                    <a:pt x="31816" y="12352"/>
                    <a:pt x="31805" y="12354"/>
                    <a:pt x="31789" y="12354"/>
                  </a:cubicBezTo>
                  <a:cubicBezTo>
                    <a:pt x="31446" y="12354"/>
                    <a:pt x="28479" y="11503"/>
                    <a:pt x="24679" y="11189"/>
                  </a:cubicBezTo>
                  <a:cubicBezTo>
                    <a:pt x="24524" y="11181"/>
                    <a:pt x="24369" y="11177"/>
                    <a:pt x="24215" y="11177"/>
                  </a:cubicBezTo>
                  <a:cubicBezTo>
                    <a:pt x="22522" y="11177"/>
                    <a:pt x="20871" y="11635"/>
                    <a:pt x="19451" y="12526"/>
                  </a:cubicBezTo>
                  <a:lnTo>
                    <a:pt x="19603" y="12404"/>
                  </a:lnTo>
                  <a:cubicBezTo>
                    <a:pt x="20211" y="11827"/>
                    <a:pt x="20849" y="11280"/>
                    <a:pt x="21487" y="10733"/>
                  </a:cubicBezTo>
                  <a:cubicBezTo>
                    <a:pt x="21670" y="10672"/>
                    <a:pt x="21882" y="10611"/>
                    <a:pt x="22125" y="10520"/>
                  </a:cubicBezTo>
                  <a:lnTo>
                    <a:pt x="22247" y="10489"/>
                  </a:lnTo>
                  <a:cubicBezTo>
                    <a:pt x="24253" y="9760"/>
                    <a:pt x="26138" y="8787"/>
                    <a:pt x="27931" y="7602"/>
                  </a:cubicBezTo>
                  <a:cubicBezTo>
                    <a:pt x="29998" y="6112"/>
                    <a:pt x="31822" y="4319"/>
                    <a:pt x="33341" y="2313"/>
                  </a:cubicBezTo>
                  <a:lnTo>
                    <a:pt x="33341" y="2313"/>
                  </a:lnTo>
                  <a:cubicBezTo>
                    <a:pt x="30697" y="2587"/>
                    <a:pt x="28174" y="3529"/>
                    <a:pt x="25986" y="4988"/>
                  </a:cubicBezTo>
                  <a:cubicBezTo>
                    <a:pt x="24314" y="6173"/>
                    <a:pt x="22916" y="7663"/>
                    <a:pt x="21821" y="9365"/>
                  </a:cubicBezTo>
                  <a:cubicBezTo>
                    <a:pt x="21548" y="9851"/>
                    <a:pt x="21335" y="10216"/>
                    <a:pt x="21214" y="10459"/>
                  </a:cubicBezTo>
                  <a:lnTo>
                    <a:pt x="20028" y="11492"/>
                  </a:lnTo>
                  <a:cubicBezTo>
                    <a:pt x="19694" y="11796"/>
                    <a:pt x="19359" y="12100"/>
                    <a:pt x="19025" y="12374"/>
                  </a:cubicBezTo>
                  <a:cubicBezTo>
                    <a:pt x="20211" y="10915"/>
                    <a:pt x="21001" y="9152"/>
                    <a:pt x="21305" y="7267"/>
                  </a:cubicBezTo>
                  <a:cubicBezTo>
                    <a:pt x="21849" y="3334"/>
                    <a:pt x="22304" y="3"/>
                    <a:pt x="22428" y="3"/>
                  </a:cubicBezTo>
                  <a:cubicBezTo>
                    <a:pt x="22428" y="3"/>
                    <a:pt x="22429" y="3"/>
                    <a:pt x="22429" y="3"/>
                  </a:cubicBezTo>
                  <a:cubicBezTo>
                    <a:pt x="22427" y="1"/>
                    <a:pt x="22424" y="1"/>
                    <a:pt x="224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a:off x="14848225" y="2215950"/>
              <a:ext cx="1100125" cy="510150"/>
            </a:xfrm>
            <a:custGeom>
              <a:avLst/>
              <a:gdLst/>
              <a:ahLst/>
              <a:cxnLst/>
              <a:rect l="l" t="t" r="r" b="b"/>
              <a:pathLst>
                <a:path w="44005" h="20406" extrusionOk="0">
                  <a:moveTo>
                    <a:pt x="37226" y="15444"/>
                  </a:moveTo>
                  <a:lnTo>
                    <a:pt x="37226" y="15444"/>
                  </a:lnTo>
                  <a:cubicBezTo>
                    <a:pt x="37225" y="15445"/>
                    <a:pt x="37222" y="15447"/>
                    <a:pt x="37219" y="15448"/>
                  </a:cubicBezTo>
                  <a:lnTo>
                    <a:pt x="37219" y="15448"/>
                  </a:lnTo>
                  <a:cubicBezTo>
                    <a:pt x="37222" y="15448"/>
                    <a:pt x="37225" y="15447"/>
                    <a:pt x="37226" y="15444"/>
                  </a:cubicBezTo>
                  <a:close/>
                  <a:moveTo>
                    <a:pt x="29901" y="16022"/>
                  </a:moveTo>
                  <a:cubicBezTo>
                    <a:pt x="29899" y="16023"/>
                    <a:pt x="29897" y="16024"/>
                    <a:pt x="29894" y="16026"/>
                  </a:cubicBezTo>
                  <a:lnTo>
                    <a:pt x="29894" y="16026"/>
                  </a:lnTo>
                  <a:cubicBezTo>
                    <a:pt x="29897" y="16025"/>
                    <a:pt x="29899" y="16024"/>
                    <a:pt x="29901" y="16022"/>
                  </a:cubicBezTo>
                  <a:close/>
                  <a:moveTo>
                    <a:pt x="22362" y="17481"/>
                  </a:moveTo>
                  <a:lnTo>
                    <a:pt x="22362" y="17481"/>
                  </a:lnTo>
                  <a:cubicBezTo>
                    <a:pt x="22361" y="17482"/>
                    <a:pt x="22360" y="17484"/>
                    <a:pt x="22357" y="17485"/>
                  </a:cubicBezTo>
                  <a:lnTo>
                    <a:pt x="22357" y="17485"/>
                  </a:lnTo>
                  <a:cubicBezTo>
                    <a:pt x="22360" y="17485"/>
                    <a:pt x="22362" y="17483"/>
                    <a:pt x="22362" y="17481"/>
                  </a:cubicBezTo>
                  <a:close/>
                  <a:moveTo>
                    <a:pt x="15432" y="19639"/>
                  </a:moveTo>
                  <a:cubicBezTo>
                    <a:pt x="15432" y="19640"/>
                    <a:pt x="15431" y="19641"/>
                    <a:pt x="15429" y="19643"/>
                  </a:cubicBezTo>
                  <a:lnTo>
                    <a:pt x="15429" y="19643"/>
                  </a:lnTo>
                  <a:cubicBezTo>
                    <a:pt x="15431" y="19642"/>
                    <a:pt x="15432" y="19640"/>
                    <a:pt x="15432" y="19639"/>
                  </a:cubicBezTo>
                  <a:close/>
                  <a:moveTo>
                    <a:pt x="35775" y="1"/>
                  </a:moveTo>
                  <a:cubicBezTo>
                    <a:pt x="34652" y="1"/>
                    <a:pt x="30898" y="447"/>
                    <a:pt x="28654" y="3103"/>
                  </a:cubicBezTo>
                  <a:cubicBezTo>
                    <a:pt x="27347" y="4654"/>
                    <a:pt x="26162" y="6295"/>
                    <a:pt x="25098" y="8028"/>
                  </a:cubicBezTo>
                  <a:lnTo>
                    <a:pt x="24733" y="8635"/>
                  </a:lnTo>
                  <a:lnTo>
                    <a:pt x="24581" y="8848"/>
                  </a:lnTo>
                  <a:cubicBezTo>
                    <a:pt x="23305" y="9091"/>
                    <a:pt x="22058" y="9365"/>
                    <a:pt x="20782" y="9669"/>
                  </a:cubicBezTo>
                  <a:cubicBezTo>
                    <a:pt x="20083" y="9851"/>
                    <a:pt x="19384" y="10034"/>
                    <a:pt x="18685" y="10216"/>
                  </a:cubicBezTo>
                  <a:cubicBezTo>
                    <a:pt x="20387" y="9426"/>
                    <a:pt x="21846" y="8210"/>
                    <a:pt x="22940" y="6720"/>
                  </a:cubicBezTo>
                  <a:cubicBezTo>
                    <a:pt x="25165" y="3443"/>
                    <a:pt x="27063" y="701"/>
                    <a:pt x="27192" y="701"/>
                  </a:cubicBezTo>
                  <a:cubicBezTo>
                    <a:pt x="27193" y="701"/>
                    <a:pt x="27194" y="702"/>
                    <a:pt x="27195" y="702"/>
                  </a:cubicBezTo>
                  <a:cubicBezTo>
                    <a:pt x="27191" y="696"/>
                    <a:pt x="27168" y="693"/>
                    <a:pt x="27128" y="693"/>
                  </a:cubicBezTo>
                  <a:cubicBezTo>
                    <a:pt x="26544" y="693"/>
                    <a:pt x="22307" y="1379"/>
                    <a:pt x="20174" y="4593"/>
                  </a:cubicBezTo>
                  <a:cubicBezTo>
                    <a:pt x="19049" y="6265"/>
                    <a:pt x="18046" y="8058"/>
                    <a:pt x="17195" y="9912"/>
                  </a:cubicBezTo>
                  <a:lnTo>
                    <a:pt x="16861" y="10520"/>
                  </a:lnTo>
                  <a:lnTo>
                    <a:pt x="16770" y="10702"/>
                  </a:lnTo>
                  <a:lnTo>
                    <a:pt x="16770" y="10733"/>
                  </a:lnTo>
                  <a:cubicBezTo>
                    <a:pt x="14733" y="11341"/>
                    <a:pt x="12727" y="12040"/>
                    <a:pt x="10782" y="12830"/>
                  </a:cubicBezTo>
                  <a:cubicBezTo>
                    <a:pt x="12332" y="11857"/>
                    <a:pt x="13608" y="10520"/>
                    <a:pt x="14490" y="8909"/>
                  </a:cubicBezTo>
                  <a:cubicBezTo>
                    <a:pt x="16347" y="5435"/>
                    <a:pt x="17908" y="2463"/>
                    <a:pt x="18041" y="2463"/>
                  </a:cubicBezTo>
                  <a:cubicBezTo>
                    <a:pt x="18043" y="2463"/>
                    <a:pt x="18045" y="2464"/>
                    <a:pt x="18046" y="2465"/>
                  </a:cubicBezTo>
                  <a:cubicBezTo>
                    <a:pt x="18044" y="2462"/>
                    <a:pt x="18035" y="2460"/>
                    <a:pt x="18020" y="2460"/>
                  </a:cubicBezTo>
                  <a:cubicBezTo>
                    <a:pt x="17638" y="2460"/>
                    <a:pt x="13353" y="3580"/>
                    <a:pt x="11542" y="7116"/>
                  </a:cubicBezTo>
                  <a:cubicBezTo>
                    <a:pt x="10599" y="8939"/>
                    <a:pt x="9809" y="10824"/>
                    <a:pt x="9140" y="12769"/>
                  </a:cubicBezTo>
                  <a:lnTo>
                    <a:pt x="8867" y="13468"/>
                  </a:lnTo>
                  <a:lnTo>
                    <a:pt x="8806" y="13620"/>
                  </a:lnTo>
                  <a:cubicBezTo>
                    <a:pt x="8320" y="13833"/>
                    <a:pt x="7803" y="14076"/>
                    <a:pt x="7286" y="14319"/>
                  </a:cubicBezTo>
                  <a:cubicBezTo>
                    <a:pt x="6101" y="14836"/>
                    <a:pt x="4915" y="15414"/>
                    <a:pt x="3760" y="16052"/>
                  </a:cubicBezTo>
                  <a:lnTo>
                    <a:pt x="3487" y="16174"/>
                  </a:lnTo>
                  <a:cubicBezTo>
                    <a:pt x="4915" y="15049"/>
                    <a:pt x="6010" y="13590"/>
                    <a:pt x="6739" y="11918"/>
                  </a:cubicBezTo>
                  <a:cubicBezTo>
                    <a:pt x="8214" y="8215"/>
                    <a:pt x="9481" y="5078"/>
                    <a:pt x="9593" y="5078"/>
                  </a:cubicBezTo>
                  <a:cubicBezTo>
                    <a:pt x="9594" y="5078"/>
                    <a:pt x="9595" y="5079"/>
                    <a:pt x="9596" y="5079"/>
                  </a:cubicBezTo>
                  <a:cubicBezTo>
                    <a:pt x="9594" y="5077"/>
                    <a:pt x="9588" y="5075"/>
                    <a:pt x="9579" y="5075"/>
                  </a:cubicBezTo>
                  <a:cubicBezTo>
                    <a:pt x="9264" y="5075"/>
                    <a:pt x="5057" y="6645"/>
                    <a:pt x="3608" y="10398"/>
                  </a:cubicBezTo>
                  <a:cubicBezTo>
                    <a:pt x="2879" y="12344"/>
                    <a:pt x="2271" y="14319"/>
                    <a:pt x="1815" y="16325"/>
                  </a:cubicBezTo>
                  <a:cubicBezTo>
                    <a:pt x="1724" y="16721"/>
                    <a:pt x="1633" y="17025"/>
                    <a:pt x="1602" y="17207"/>
                  </a:cubicBezTo>
                  <a:cubicBezTo>
                    <a:pt x="1085" y="17511"/>
                    <a:pt x="569" y="17815"/>
                    <a:pt x="113" y="18180"/>
                  </a:cubicBezTo>
                  <a:cubicBezTo>
                    <a:pt x="0" y="18292"/>
                    <a:pt x="96" y="18457"/>
                    <a:pt x="231" y="18457"/>
                  </a:cubicBezTo>
                  <a:cubicBezTo>
                    <a:pt x="242" y="18457"/>
                    <a:pt x="253" y="18455"/>
                    <a:pt x="265" y="18453"/>
                  </a:cubicBezTo>
                  <a:cubicBezTo>
                    <a:pt x="781" y="18210"/>
                    <a:pt x="1298" y="17936"/>
                    <a:pt x="1785" y="17633"/>
                  </a:cubicBezTo>
                  <a:lnTo>
                    <a:pt x="1906" y="17663"/>
                  </a:lnTo>
                  <a:cubicBezTo>
                    <a:pt x="2088" y="17724"/>
                    <a:pt x="2362" y="17784"/>
                    <a:pt x="2636" y="17876"/>
                  </a:cubicBezTo>
                  <a:cubicBezTo>
                    <a:pt x="3912" y="18271"/>
                    <a:pt x="6040" y="19031"/>
                    <a:pt x="8380" y="19851"/>
                  </a:cubicBezTo>
                  <a:cubicBezTo>
                    <a:pt x="9527" y="20262"/>
                    <a:pt x="10643" y="20406"/>
                    <a:pt x="11637" y="20406"/>
                  </a:cubicBezTo>
                  <a:cubicBezTo>
                    <a:pt x="13774" y="20406"/>
                    <a:pt x="15345" y="19741"/>
                    <a:pt x="15429" y="19643"/>
                  </a:cubicBezTo>
                  <a:lnTo>
                    <a:pt x="15429" y="19643"/>
                  </a:lnTo>
                  <a:cubicBezTo>
                    <a:pt x="15427" y="19644"/>
                    <a:pt x="15424" y="19645"/>
                    <a:pt x="15420" y="19645"/>
                  </a:cubicBezTo>
                  <a:cubicBezTo>
                    <a:pt x="15218" y="19645"/>
                    <a:pt x="12540" y="17982"/>
                    <a:pt x="8897" y="16660"/>
                  </a:cubicBezTo>
                  <a:cubicBezTo>
                    <a:pt x="8008" y="16347"/>
                    <a:pt x="7075" y="16186"/>
                    <a:pt x="6140" y="16186"/>
                  </a:cubicBezTo>
                  <a:cubicBezTo>
                    <a:pt x="5349" y="16186"/>
                    <a:pt x="4557" y="16301"/>
                    <a:pt x="3791" y="16538"/>
                  </a:cubicBezTo>
                  <a:cubicBezTo>
                    <a:pt x="4702" y="16052"/>
                    <a:pt x="5645" y="15566"/>
                    <a:pt x="6587" y="15110"/>
                  </a:cubicBezTo>
                  <a:cubicBezTo>
                    <a:pt x="7377" y="14745"/>
                    <a:pt x="8168" y="14380"/>
                    <a:pt x="8958" y="14046"/>
                  </a:cubicBezTo>
                  <a:cubicBezTo>
                    <a:pt x="9171" y="14107"/>
                    <a:pt x="9444" y="14228"/>
                    <a:pt x="9809" y="14380"/>
                  </a:cubicBezTo>
                  <a:cubicBezTo>
                    <a:pt x="11025" y="14927"/>
                    <a:pt x="13061" y="15900"/>
                    <a:pt x="15311" y="16964"/>
                  </a:cubicBezTo>
                  <a:cubicBezTo>
                    <a:pt x="16834" y="17686"/>
                    <a:pt x="18346" y="17898"/>
                    <a:pt x="19578" y="17898"/>
                  </a:cubicBezTo>
                  <a:cubicBezTo>
                    <a:pt x="21152" y="17898"/>
                    <a:pt x="22267" y="17552"/>
                    <a:pt x="22357" y="17485"/>
                  </a:cubicBezTo>
                  <a:lnTo>
                    <a:pt x="22357" y="17485"/>
                  </a:lnTo>
                  <a:cubicBezTo>
                    <a:pt x="22356" y="17486"/>
                    <a:pt x="22355" y="17486"/>
                    <a:pt x="22353" y="17486"/>
                  </a:cubicBezTo>
                  <a:cubicBezTo>
                    <a:pt x="22183" y="17486"/>
                    <a:pt x="19675" y="15545"/>
                    <a:pt x="16192" y="13833"/>
                  </a:cubicBezTo>
                  <a:cubicBezTo>
                    <a:pt x="15051" y="13295"/>
                    <a:pt x="13833" y="13031"/>
                    <a:pt x="12605" y="13031"/>
                  </a:cubicBezTo>
                  <a:cubicBezTo>
                    <a:pt x="12099" y="13031"/>
                    <a:pt x="11591" y="13076"/>
                    <a:pt x="11086" y="13164"/>
                  </a:cubicBezTo>
                  <a:cubicBezTo>
                    <a:pt x="11754" y="12891"/>
                    <a:pt x="12453" y="12617"/>
                    <a:pt x="13153" y="12374"/>
                  </a:cubicBezTo>
                  <a:cubicBezTo>
                    <a:pt x="14368" y="11918"/>
                    <a:pt x="15615" y="11523"/>
                    <a:pt x="16861" y="11128"/>
                  </a:cubicBezTo>
                  <a:lnTo>
                    <a:pt x="16891" y="11128"/>
                  </a:lnTo>
                  <a:lnTo>
                    <a:pt x="16982" y="11189"/>
                  </a:lnTo>
                  <a:cubicBezTo>
                    <a:pt x="17165" y="11280"/>
                    <a:pt x="17408" y="11401"/>
                    <a:pt x="17712" y="11553"/>
                  </a:cubicBezTo>
                  <a:cubicBezTo>
                    <a:pt x="18837" y="12222"/>
                    <a:pt x="20782" y="13408"/>
                    <a:pt x="22910" y="14715"/>
                  </a:cubicBezTo>
                  <a:cubicBezTo>
                    <a:pt x="24868" y="15918"/>
                    <a:pt x="26922" y="16188"/>
                    <a:pt x="28293" y="16188"/>
                  </a:cubicBezTo>
                  <a:cubicBezTo>
                    <a:pt x="29207" y="16188"/>
                    <a:pt x="29817" y="16068"/>
                    <a:pt x="29894" y="16026"/>
                  </a:cubicBezTo>
                  <a:lnTo>
                    <a:pt x="29894" y="16026"/>
                  </a:lnTo>
                  <a:cubicBezTo>
                    <a:pt x="29893" y="16026"/>
                    <a:pt x="29892" y="16026"/>
                    <a:pt x="29891" y="16026"/>
                  </a:cubicBezTo>
                  <a:cubicBezTo>
                    <a:pt x="29720" y="16026"/>
                    <a:pt x="27442" y="13809"/>
                    <a:pt x="24095" y="11736"/>
                  </a:cubicBezTo>
                  <a:cubicBezTo>
                    <a:pt x="22777" y="10918"/>
                    <a:pt x="21252" y="10490"/>
                    <a:pt x="19701" y="10490"/>
                  </a:cubicBezTo>
                  <a:cubicBezTo>
                    <a:pt x="19464" y="10490"/>
                    <a:pt x="19226" y="10500"/>
                    <a:pt x="18988" y="10520"/>
                  </a:cubicBezTo>
                  <a:cubicBezTo>
                    <a:pt x="20873" y="10003"/>
                    <a:pt x="22758" y="9578"/>
                    <a:pt x="24672" y="9213"/>
                  </a:cubicBezTo>
                  <a:lnTo>
                    <a:pt x="24855" y="9335"/>
                  </a:lnTo>
                  <a:cubicBezTo>
                    <a:pt x="25007" y="9426"/>
                    <a:pt x="25220" y="9578"/>
                    <a:pt x="25463" y="9730"/>
                  </a:cubicBezTo>
                  <a:cubicBezTo>
                    <a:pt x="26557" y="10520"/>
                    <a:pt x="28350" y="11888"/>
                    <a:pt x="30356" y="13408"/>
                  </a:cubicBezTo>
                  <a:cubicBezTo>
                    <a:pt x="32671" y="15200"/>
                    <a:pt x="35307" y="15502"/>
                    <a:pt x="36533" y="15502"/>
                  </a:cubicBezTo>
                  <a:cubicBezTo>
                    <a:pt x="36924" y="15502"/>
                    <a:pt x="37172" y="15471"/>
                    <a:pt x="37219" y="15448"/>
                  </a:cubicBezTo>
                  <a:lnTo>
                    <a:pt x="37219" y="15448"/>
                  </a:lnTo>
                  <a:cubicBezTo>
                    <a:pt x="37219" y="15448"/>
                    <a:pt x="37219" y="15448"/>
                    <a:pt x="37218" y="15448"/>
                  </a:cubicBezTo>
                  <a:cubicBezTo>
                    <a:pt x="37066" y="15448"/>
                    <a:pt x="34993" y="13015"/>
                    <a:pt x="31876" y="10581"/>
                  </a:cubicBezTo>
                  <a:cubicBezTo>
                    <a:pt x="30387" y="9486"/>
                    <a:pt x="28594" y="8879"/>
                    <a:pt x="26770" y="8848"/>
                  </a:cubicBezTo>
                  <a:lnTo>
                    <a:pt x="26952" y="8818"/>
                  </a:lnTo>
                  <a:cubicBezTo>
                    <a:pt x="27773" y="8666"/>
                    <a:pt x="28624" y="8575"/>
                    <a:pt x="29445" y="8453"/>
                  </a:cubicBezTo>
                  <a:cubicBezTo>
                    <a:pt x="29627" y="8514"/>
                    <a:pt x="29840" y="8575"/>
                    <a:pt x="30113" y="8635"/>
                  </a:cubicBezTo>
                  <a:lnTo>
                    <a:pt x="30235" y="8666"/>
                  </a:lnTo>
                  <a:cubicBezTo>
                    <a:pt x="32187" y="9125"/>
                    <a:pt x="34193" y="9367"/>
                    <a:pt x="36227" y="9367"/>
                  </a:cubicBezTo>
                  <a:cubicBezTo>
                    <a:pt x="36347" y="9367"/>
                    <a:pt x="36467" y="9367"/>
                    <a:pt x="36588" y="9365"/>
                  </a:cubicBezTo>
                  <a:cubicBezTo>
                    <a:pt x="39110" y="9243"/>
                    <a:pt x="41603" y="8787"/>
                    <a:pt x="44004" y="7936"/>
                  </a:cubicBezTo>
                  <a:cubicBezTo>
                    <a:pt x="41741" y="6776"/>
                    <a:pt x="39229" y="6169"/>
                    <a:pt x="36679" y="6169"/>
                  </a:cubicBezTo>
                  <a:cubicBezTo>
                    <a:pt x="36558" y="6169"/>
                    <a:pt x="36436" y="6171"/>
                    <a:pt x="36314" y="6173"/>
                  </a:cubicBezTo>
                  <a:cubicBezTo>
                    <a:pt x="34308" y="6234"/>
                    <a:pt x="32302" y="6690"/>
                    <a:pt x="30448" y="7541"/>
                  </a:cubicBezTo>
                  <a:cubicBezTo>
                    <a:pt x="29961" y="7784"/>
                    <a:pt x="29566" y="7967"/>
                    <a:pt x="29323" y="8119"/>
                  </a:cubicBezTo>
                  <a:lnTo>
                    <a:pt x="27803" y="8331"/>
                  </a:lnTo>
                  <a:cubicBezTo>
                    <a:pt x="27378" y="8392"/>
                    <a:pt x="26922" y="8453"/>
                    <a:pt x="26496" y="8544"/>
                  </a:cubicBezTo>
                  <a:cubicBezTo>
                    <a:pt x="28290" y="7936"/>
                    <a:pt x="29901" y="6903"/>
                    <a:pt x="31177" y="5505"/>
                  </a:cubicBezTo>
                  <a:cubicBezTo>
                    <a:pt x="33746" y="2548"/>
                    <a:pt x="35962" y="31"/>
                    <a:pt x="36096" y="31"/>
                  </a:cubicBezTo>
                  <a:cubicBezTo>
                    <a:pt x="36098" y="31"/>
                    <a:pt x="36100" y="32"/>
                    <a:pt x="36101" y="33"/>
                  </a:cubicBezTo>
                  <a:cubicBezTo>
                    <a:pt x="36092" y="15"/>
                    <a:pt x="35975" y="1"/>
                    <a:pt x="35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a:off x="14557775" y="2134150"/>
              <a:ext cx="157250" cy="313700"/>
            </a:xfrm>
            <a:custGeom>
              <a:avLst/>
              <a:gdLst/>
              <a:ahLst/>
              <a:cxnLst/>
              <a:rect l="l" t="t" r="r" b="b"/>
              <a:pathLst>
                <a:path w="6290" h="12548" extrusionOk="0">
                  <a:moveTo>
                    <a:pt x="571" y="1"/>
                  </a:moveTo>
                  <a:cubicBezTo>
                    <a:pt x="232" y="1"/>
                    <a:pt x="1" y="515"/>
                    <a:pt x="363" y="722"/>
                  </a:cubicBezTo>
                  <a:cubicBezTo>
                    <a:pt x="2247" y="1786"/>
                    <a:pt x="3980" y="3457"/>
                    <a:pt x="4709" y="5524"/>
                  </a:cubicBezTo>
                  <a:cubicBezTo>
                    <a:pt x="5439" y="7561"/>
                    <a:pt x="4497" y="10023"/>
                    <a:pt x="3980" y="12059"/>
                  </a:cubicBezTo>
                  <a:cubicBezTo>
                    <a:pt x="3906" y="12353"/>
                    <a:pt x="4144" y="12547"/>
                    <a:pt x="4370" y="12547"/>
                  </a:cubicBezTo>
                  <a:cubicBezTo>
                    <a:pt x="4518" y="12547"/>
                    <a:pt x="4661" y="12464"/>
                    <a:pt x="4709" y="12272"/>
                  </a:cubicBezTo>
                  <a:cubicBezTo>
                    <a:pt x="5287" y="9992"/>
                    <a:pt x="6290" y="7348"/>
                    <a:pt x="5348" y="5038"/>
                  </a:cubicBezTo>
                  <a:cubicBezTo>
                    <a:pt x="4405" y="2910"/>
                    <a:pt x="2794" y="1178"/>
                    <a:pt x="758" y="53"/>
                  </a:cubicBezTo>
                  <a:cubicBezTo>
                    <a:pt x="694" y="17"/>
                    <a:pt x="631" y="1"/>
                    <a:pt x="57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1"/>
            <p:cNvSpPr/>
            <p:nvPr/>
          </p:nvSpPr>
          <p:spPr>
            <a:xfrm>
              <a:off x="14619275" y="2169650"/>
              <a:ext cx="60800" cy="83625"/>
            </a:xfrm>
            <a:custGeom>
              <a:avLst/>
              <a:gdLst/>
              <a:ahLst/>
              <a:cxnLst/>
              <a:rect l="l" t="t" r="r" b="b"/>
              <a:pathLst>
                <a:path w="2432" h="3345" extrusionOk="0">
                  <a:moveTo>
                    <a:pt x="1034" y="1"/>
                  </a:moveTo>
                  <a:lnTo>
                    <a:pt x="0" y="1490"/>
                  </a:lnTo>
                  <a:cubicBezTo>
                    <a:pt x="760" y="1673"/>
                    <a:pt x="2432" y="3344"/>
                    <a:pt x="2432" y="3344"/>
                  </a:cubicBezTo>
                  <a:lnTo>
                    <a:pt x="1034"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a:off x="14374575" y="1989925"/>
              <a:ext cx="280425" cy="225350"/>
            </a:xfrm>
            <a:custGeom>
              <a:avLst/>
              <a:gdLst/>
              <a:ahLst/>
              <a:cxnLst/>
              <a:rect l="l" t="t" r="r" b="b"/>
              <a:pathLst>
                <a:path w="11217" h="9014" extrusionOk="0">
                  <a:moveTo>
                    <a:pt x="1814" y="1"/>
                  </a:moveTo>
                  <a:cubicBezTo>
                    <a:pt x="1356" y="1"/>
                    <a:pt x="903" y="132"/>
                    <a:pt x="517" y="381"/>
                  </a:cubicBezTo>
                  <a:cubicBezTo>
                    <a:pt x="396" y="503"/>
                    <a:pt x="274" y="655"/>
                    <a:pt x="213" y="807"/>
                  </a:cubicBezTo>
                  <a:cubicBezTo>
                    <a:pt x="1" y="1324"/>
                    <a:pt x="244" y="1932"/>
                    <a:pt x="517" y="2418"/>
                  </a:cubicBezTo>
                  <a:cubicBezTo>
                    <a:pt x="2736" y="6278"/>
                    <a:pt x="6748" y="8740"/>
                    <a:pt x="11186" y="8983"/>
                  </a:cubicBezTo>
                  <a:lnTo>
                    <a:pt x="11217" y="9014"/>
                  </a:lnTo>
                  <a:cubicBezTo>
                    <a:pt x="10943" y="6673"/>
                    <a:pt x="9910" y="4515"/>
                    <a:pt x="8268" y="2843"/>
                  </a:cubicBezTo>
                  <a:cubicBezTo>
                    <a:pt x="6627" y="1263"/>
                    <a:pt x="4530" y="260"/>
                    <a:pt x="2280" y="47"/>
                  </a:cubicBezTo>
                  <a:cubicBezTo>
                    <a:pt x="2126" y="16"/>
                    <a:pt x="1969" y="1"/>
                    <a:pt x="18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14374575" y="1999450"/>
              <a:ext cx="279675" cy="215075"/>
            </a:xfrm>
            <a:custGeom>
              <a:avLst/>
              <a:gdLst/>
              <a:ahLst/>
              <a:cxnLst/>
              <a:rect l="l" t="t" r="r" b="b"/>
              <a:pathLst>
                <a:path w="11187" h="8603" extrusionOk="0">
                  <a:moveTo>
                    <a:pt x="517" y="0"/>
                  </a:moveTo>
                  <a:cubicBezTo>
                    <a:pt x="396" y="92"/>
                    <a:pt x="274" y="243"/>
                    <a:pt x="213" y="426"/>
                  </a:cubicBezTo>
                  <a:cubicBezTo>
                    <a:pt x="1" y="943"/>
                    <a:pt x="244" y="1520"/>
                    <a:pt x="517" y="2006"/>
                  </a:cubicBezTo>
                  <a:cubicBezTo>
                    <a:pt x="2736" y="5867"/>
                    <a:pt x="6748" y="8359"/>
                    <a:pt x="11186" y="8602"/>
                  </a:cubicBezTo>
                  <a:lnTo>
                    <a:pt x="5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14823100" y="2656200"/>
              <a:ext cx="237675" cy="427350"/>
            </a:xfrm>
            <a:custGeom>
              <a:avLst/>
              <a:gdLst/>
              <a:ahLst/>
              <a:cxnLst/>
              <a:rect l="l" t="t" r="r" b="b"/>
              <a:pathLst>
                <a:path w="9507" h="17094" extrusionOk="0">
                  <a:moveTo>
                    <a:pt x="567" y="1"/>
                  </a:moveTo>
                  <a:cubicBezTo>
                    <a:pt x="228" y="1"/>
                    <a:pt x="1" y="515"/>
                    <a:pt x="388" y="722"/>
                  </a:cubicBezTo>
                  <a:lnTo>
                    <a:pt x="358" y="722"/>
                  </a:lnTo>
                  <a:cubicBezTo>
                    <a:pt x="6103" y="3761"/>
                    <a:pt x="8686" y="10570"/>
                    <a:pt x="6437" y="16618"/>
                  </a:cubicBezTo>
                  <a:cubicBezTo>
                    <a:pt x="6327" y="16911"/>
                    <a:pt x="6547" y="17093"/>
                    <a:pt x="6780" y="17093"/>
                  </a:cubicBezTo>
                  <a:cubicBezTo>
                    <a:pt x="6934" y="17093"/>
                    <a:pt x="7094" y="17013"/>
                    <a:pt x="7166" y="16831"/>
                  </a:cubicBezTo>
                  <a:cubicBezTo>
                    <a:pt x="9507" y="10418"/>
                    <a:pt x="6771" y="3275"/>
                    <a:pt x="753" y="53"/>
                  </a:cubicBezTo>
                  <a:cubicBezTo>
                    <a:pt x="689" y="16"/>
                    <a:pt x="626" y="1"/>
                    <a:pt x="56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14736025" y="1927475"/>
              <a:ext cx="567100" cy="598575"/>
            </a:xfrm>
            <a:custGeom>
              <a:avLst/>
              <a:gdLst/>
              <a:ahLst/>
              <a:cxnLst/>
              <a:rect l="l" t="t" r="r" b="b"/>
              <a:pathLst>
                <a:path w="22684" h="23943" extrusionOk="0">
                  <a:moveTo>
                    <a:pt x="22142" y="0"/>
                  </a:moveTo>
                  <a:cubicBezTo>
                    <a:pt x="22083" y="0"/>
                    <a:pt x="22021" y="16"/>
                    <a:pt x="21957" y="53"/>
                  </a:cubicBezTo>
                  <a:cubicBezTo>
                    <a:pt x="19525" y="1329"/>
                    <a:pt x="17397" y="3092"/>
                    <a:pt x="15665" y="5189"/>
                  </a:cubicBezTo>
                  <a:cubicBezTo>
                    <a:pt x="13811" y="7469"/>
                    <a:pt x="12747" y="10144"/>
                    <a:pt x="11409" y="12727"/>
                  </a:cubicBezTo>
                  <a:cubicBezTo>
                    <a:pt x="10194" y="14977"/>
                    <a:pt x="8613" y="17044"/>
                    <a:pt x="6698" y="18776"/>
                  </a:cubicBezTo>
                  <a:cubicBezTo>
                    <a:pt x="4874" y="20539"/>
                    <a:pt x="2777" y="22272"/>
                    <a:pt x="406" y="23184"/>
                  </a:cubicBezTo>
                  <a:cubicBezTo>
                    <a:pt x="0" y="23346"/>
                    <a:pt x="100" y="23942"/>
                    <a:pt x="449" y="23942"/>
                  </a:cubicBezTo>
                  <a:cubicBezTo>
                    <a:pt x="492" y="23942"/>
                    <a:pt x="539" y="23933"/>
                    <a:pt x="589" y="23913"/>
                  </a:cubicBezTo>
                  <a:cubicBezTo>
                    <a:pt x="2777" y="23092"/>
                    <a:pt x="4662" y="21633"/>
                    <a:pt x="6394" y="20083"/>
                  </a:cubicBezTo>
                  <a:cubicBezTo>
                    <a:pt x="8279" y="18472"/>
                    <a:pt x="9920" y="16588"/>
                    <a:pt x="11257" y="14521"/>
                  </a:cubicBezTo>
                  <a:cubicBezTo>
                    <a:pt x="12868" y="11907"/>
                    <a:pt x="13811" y="8958"/>
                    <a:pt x="15634" y="6466"/>
                  </a:cubicBezTo>
                  <a:cubicBezTo>
                    <a:pt x="17397" y="4065"/>
                    <a:pt x="19677" y="2089"/>
                    <a:pt x="22321" y="691"/>
                  </a:cubicBezTo>
                  <a:cubicBezTo>
                    <a:pt x="22683" y="510"/>
                    <a:pt x="22474"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a:off x="15198300" y="1918900"/>
              <a:ext cx="102600" cy="76000"/>
            </a:xfrm>
            <a:custGeom>
              <a:avLst/>
              <a:gdLst/>
              <a:ahLst/>
              <a:cxnLst/>
              <a:rect l="l" t="t" r="r" b="b"/>
              <a:pathLst>
                <a:path w="4104" h="3040" extrusionOk="0">
                  <a:moveTo>
                    <a:pt x="2189" y="0"/>
                  </a:moveTo>
                  <a:lnTo>
                    <a:pt x="1" y="3040"/>
                  </a:lnTo>
                  <a:lnTo>
                    <a:pt x="4104" y="1277"/>
                  </a:lnTo>
                  <a:lnTo>
                    <a:pt x="2189" y="0"/>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15227175" y="1660400"/>
              <a:ext cx="382250" cy="311725"/>
            </a:xfrm>
            <a:custGeom>
              <a:avLst/>
              <a:gdLst/>
              <a:ahLst/>
              <a:cxnLst/>
              <a:rect l="l" t="t" r="r" b="b"/>
              <a:pathLst>
                <a:path w="15290" h="12469" extrusionOk="0">
                  <a:moveTo>
                    <a:pt x="12783" y="1"/>
                  </a:moveTo>
                  <a:cubicBezTo>
                    <a:pt x="12571" y="1"/>
                    <a:pt x="12361" y="14"/>
                    <a:pt x="12159" y="36"/>
                  </a:cubicBezTo>
                  <a:cubicBezTo>
                    <a:pt x="9059" y="401"/>
                    <a:pt x="6171" y="1769"/>
                    <a:pt x="3982" y="3957"/>
                  </a:cubicBezTo>
                  <a:cubicBezTo>
                    <a:pt x="1794" y="6146"/>
                    <a:pt x="365" y="9398"/>
                    <a:pt x="1" y="12468"/>
                  </a:cubicBezTo>
                  <a:lnTo>
                    <a:pt x="61" y="12468"/>
                  </a:lnTo>
                  <a:cubicBezTo>
                    <a:pt x="6141" y="12073"/>
                    <a:pt x="11612" y="8608"/>
                    <a:pt x="14591" y="3289"/>
                  </a:cubicBezTo>
                  <a:cubicBezTo>
                    <a:pt x="14955" y="2590"/>
                    <a:pt x="15290" y="1799"/>
                    <a:pt x="14986" y="1070"/>
                  </a:cubicBezTo>
                  <a:cubicBezTo>
                    <a:pt x="14895" y="857"/>
                    <a:pt x="14743" y="644"/>
                    <a:pt x="14530" y="492"/>
                  </a:cubicBezTo>
                  <a:cubicBezTo>
                    <a:pt x="14094" y="125"/>
                    <a:pt x="13434" y="1"/>
                    <a:pt x="12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a:off x="15228700" y="1673450"/>
              <a:ext cx="380725" cy="298675"/>
            </a:xfrm>
            <a:custGeom>
              <a:avLst/>
              <a:gdLst/>
              <a:ahLst/>
              <a:cxnLst/>
              <a:rect l="l" t="t" r="r" b="b"/>
              <a:pathLst>
                <a:path w="15229" h="11947" extrusionOk="0">
                  <a:moveTo>
                    <a:pt x="14499" y="1"/>
                  </a:moveTo>
                  <a:lnTo>
                    <a:pt x="0" y="11946"/>
                  </a:lnTo>
                  <a:cubicBezTo>
                    <a:pt x="6080" y="11551"/>
                    <a:pt x="11551" y="8086"/>
                    <a:pt x="14530" y="2767"/>
                  </a:cubicBezTo>
                  <a:cubicBezTo>
                    <a:pt x="14894" y="2098"/>
                    <a:pt x="15229" y="1277"/>
                    <a:pt x="14925" y="578"/>
                  </a:cubicBezTo>
                  <a:cubicBezTo>
                    <a:pt x="14834" y="335"/>
                    <a:pt x="14682" y="153"/>
                    <a:pt x="14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a:off x="14825950" y="2201575"/>
              <a:ext cx="76775" cy="85125"/>
            </a:xfrm>
            <a:custGeom>
              <a:avLst/>
              <a:gdLst/>
              <a:ahLst/>
              <a:cxnLst/>
              <a:rect l="l" t="t" r="r" b="b"/>
              <a:pathLst>
                <a:path w="3071" h="3405" extrusionOk="0">
                  <a:moveTo>
                    <a:pt x="700" y="1"/>
                  </a:moveTo>
                  <a:cubicBezTo>
                    <a:pt x="700" y="1"/>
                    <a:pt x="761" y="2280"/>
                    <a:pt x="1" y="3405"/>
                  </a:cubicBezTo>
                  <a:cubicBezTo>
                    <a:pt x="1" y="3405"/>
                    <a:pt x="1764" y="3131"/>
                    <a:pt x="3071" y="700"/>
                  </a:cubicBezTo>
                  <a:lnTo>
                    <a:pt x="70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a:off x="15014400" y="2718300"/>
              <a:ext cx="96550" cy="63850"/>
            </a:xfrm>
            <a:custGeom>
              <a:avLst/>
              <a:gdLst/>
              <a:ahLst/>
              <a:cxnLst/>
              <a:rect l="l" t="t" r="r" b="b"/>
              <a:pathLst>
                <a:path w="3862" h="2554" extrusionOk="0">
                  <a:moveTo>
                    <a:pt x="1" y="1"/>
                  </a:moveTo>
                  <a:cubicBezTo>
                    <a:pt x="1" y="1"/>
                    <a:pt x="2676" y="1916"/>
                    <a:pt x="2858" y="2554"/>
                  </a:cubicBezTo>
                  <a:lnTo>
                    <a:pt x="3861" y="1064"/>
                  </a:lnTo>
                  <a:cubicBezTo>
                    <a:pt x="2524" y="912"/>
                    <a:pt x="1217" y="548"/>
                    <a:pt x="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a:off x="14975650" y="2824675"/>
              <a:ext cx="41050" cy="76025"/>
            </a:xfrm>
            <a:custGeom>
              <a:avLst/>
              <a:gdLst/>
              <a:ahLst/>
              <a:cxnLst/>
              <a:rect l="l" t="t" r="r" b="b"/>
              <a:pathLst>
                <a:path w="1642" h="3041" extrusionOk="0">
                  <a:moveTo>
                    <a:pt x="609" y="1"/>
                  </a:moveTo>
                  <a:lnTo>
                    <a:pt x="609" y="1"/>
                  </a:lnTo>
                  <a:cubicBezTo>
                    <a:pt x="639" y="700"/>
                    <a:pt x="426" y="1369"/>
                    <a:pt x="1" y="1946"/>
                  </a:cubicBezTo>
                  <a:lnTo>
                    <a:pt x="1612" y="3040"/>
                  </a:lnTo>
                  <a:cubicBezTo>
                    <a:pt x="1642" y="1916"/>
                    <a:pt x="1308" y="852"/>
                    <a:pt x="609"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a:off x="14805450" y="1702925"/>
              <a:ext cx="316875" cy="561750"/>
            </a:xfrm>
            <a:custGeom>
              <a:avLst/>
              <a:gdLst/>
              <a:ahLst/>
              <a:cxnLst/>
              <a:rect l="l" t="t" r="r" b="b"/>
              <a:pathLst>
                <a:path w="12675" h="22470" extrusionOk="0">
                  <a:moveTo>
                    <a:pt x="10499" y="0"/>
                  </a:moveTo>
                  <a:cubicBezTo>
                    <a:pt x="9632" y="0"/>
                    <a:pt x="8692" y="456"/>
                    <a:pt x="7933" y="980"/>
                  </a:cubicBezTo>
                  <a:cubicBezTo>
                    <a:pt x="4681" y="3259"/>
                    <a:pt x="2280" y="6603"/>
                    <a:pt x="1125" y="10433"/>
                  </a:cubicBezTo>
                  <a:cubicBezTo>
                    <a:pt x="0" y="14232"/>
                    <a:pt x="365" y="18792"/>
                    <a:pt x="1854" y="22469"/>
                  </a:cubicBezTo>
                  <a:lnTo>
                    <a:pt x="1915" y="22409"/>
                  </a:lnTo>
                  <a:cubicBezTo>
                    <a:pt x="8541" y="18214"/>
                    <a:pt x="12584" y="10980"/>
                    <a:pt x="12675" y="3138"/>
                  </a:cubicBezTo>
                  <a:cubicBezTo>
                    <a:pt x="12675" y="2135"/>
                    <a:pt x="12553" y="1041"/>
                    <a:pt x="11794" y="402"/>
                  </a:cubicBezTo>
                  <a:cubicBezTo>
                    <a:pt x="11520" y="220"/>
                    <a:pt x="11216" y="68"/>
                    <a:pt x="10912" y="37"/>
                  </a:cubicBezTo>
                  <a:cubicBezTo>
                    <a:pt x="10777" y="12"/>
                    <a:pt x="10639" y="0"/>
                    <a:pt x="10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a:off x="14853300" y="1703850"/>
              <a:ext cx="269025" cy="559300"/>
            </a:xfrm>
            <a:custGeom>
              <a:avLst/>
              <a:gdLst/>
              <a:ahLst/>
              <a:cxnLst/>
              <a:rect l="l" t="t" r="r" b="b"/>
              <a:pathLst>
                <a:path w="10761" h="22372" extrusionOk="0">
                  <a:moveTo>
                    <a:pt x="9028" y="0"/>
                  </a:moveTo>
                  <a:lnTo>
                    <a:pt x="1" y="22372"/>
                  </a:lnTo>
                  <a:cubicBezTo>
                    <a:pt x="6627" y="18177"/>
                    <a:pt x="10670" y="10943"/>
                    <a:pt x="10761" y="3101"/>
                  </a:cubicBezTo>
                  <a:cubicBezTo>
                    <a:pt x="10761" y="2098"/>
                    <a:pt x="10639" y="1004"/>
                    <a:pt x="9880" y="365"/>
                  </a:cubicBezTo>
                  <a:cubicBezTo>
                    <a:pt x="9636" y="183"/>
                    <a:pt x="9332" y="31"/>
                    <a:pt x="9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1"/>
            <p:cNvSpPr/>
            <p:nvPr/>
          </p:nvSpPr>
          <p:spPr>
            <a:xfrm>
              <a:off x="14781875" y="2852050"/>
              <a:ext cx="263725" cy="480750"/>
            </a:xfrm>
            <a:custGeom>
              <a:avLst/>
              <a:gdLst/>
              <a:ahLst/>
              <a:cxnLst/>
              <a:rect l="l" t="t" r="r" b="b"/>
              <a:pathLst>
                <a:path w="10549" h="19230" extrusionOk="0">
                  <a:moveTo>
                    <a:pt x="8724" y="0"/>
                  </a:moveTo>
                  <a:lnTo>
                    <a:pt x="8664" y="31"/>
                  </a:lnTo>
                  <a:cubicBezTo>
                    <a:pt x="3223" y="3769"/>
                    <a:pt x="1" y="10000"/>
                    <a:pt x="153" y="16627"/>
                  </a:cubicBezTo>
                  <a:cubicBezTo>
                    <a:pt x="183" y="17478"/>
                    <a:pt x="335" y="18420"/>
                    <a:pt x="1004" y="18906"/>
                  </a:cubicBezTo>
                  <a:cubicBezTo>
                    <a:pt x="1217" y="19089"/>
                    <a:pt x="1490" y="19180"/>
                    <a:pt x="1733" y="19210"/>
                  </a:cubicBezTo>
                  <a:cubicBezTo>
                    <a:pt x="1823" y="19223"/>
                    <a:pt x="1913" y="19229"/>
                    <a:pt x="2005" y="19229"/>
                  </a:cubicBezTo>
                  <a:cubicBezTo>
                    <a:pt x="2780" y="19229"/>
                    <a:pt x="3600" y="18791"/>
                    <a:pt x="4226" y="18329"/>
                  </a:cubicBezTo>
                  <a:cubicBezTo>
                    <a:pt x="6931" y="16292"/>
                    <a:pt x="8846" y="13405"/>
                    <a:pt x="9727" y="10122"/>
                  </a:cubicBezTo>
                  <a:cubicBezTo>
                    <a:pt x="10548" y="6900"/>
                    <a:pt x="10092" y="3040"/>
                    <a:pt x="8724" y="0"/>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1"/>
            <p:cNvSpPr/>
            <p:nvPr/>
          </p:nvSpPr>
          <p:spPr>
            <a:xfrm>
              <a:off x="14781875" y="2852800"/>
              <a:ext cx="216600" cy="479525"/>
            </a:xfrm>
            <a:custGeom>
              <a:avLst/>
              <a:gdLst/>
              <a:ahLst/>
              <a:cxnLst/>
              <a:rect l="l" t="t" r="r" b="b"/>
              <a:pathLst>
                <a:path w="8664" h="19181" extrusionOk="0">
                  <a:moveTo>
                    <a:pt x="8664" y="1"/>
                  </a:moveTo>
                  <a:lnTo>
                    <a:pt x="8664" y="1"/>
                  </a:lnTo>
                  <a:cubicBezTo>
                    <a:pt x="3223" y="3739"/>
                    <a:pt x="1" y="9970"/>
                    <a:pt x="153" y="16597"/>
                  </a:cubicBezTo>
                  <a:cubicBezTo>
                    <a:pt x="183" y="17448"/>
                    <a:pt x="335" y="18390"/>
                    <a:pt x="1004" y="18876"/>
                  </a:cubicBezTo>
                  <a:cubicBezTo>
                    <a:pt x="1217" y="19059"/>
                    <a:pt x="1490" y="19150"/>
                    <a:pt x="1733" y="19180"/>
                  </a:cubicBezTo>
                  <a:lnTo>
                    <a:pt x="86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1"/>
            <p:cNvSpPr/>
            <p:nvPr/>
          </p:nvSpPr>
          <p:spPr>
            <a:xfrm>
              <a:off x="15069875" y="2743375"/>
              <a:ext cx="398225" cy="291925"/>
            </a:xfrm>
            <a:custGeom>
              <a:avLst/>
              <a:gdLst/>
              <a:ahLst/>
              <a:cxnLst/>
              <a:rect l="l" t="t" r="r" b="b"/>
              <a:pathLst>
                <a:path w="15929" h="11677" extrusionOk="0">
                  <a:moveTo>
                    <a:pt x="1" y="1"/>
                  </a:moveTo>
                  <a:cubicBezTo>
                    <a:pt x="548" y="3040"/>
                    <a:pt x="2189" y="6201"/>
                    <a:pt x="4499" y="8238"/>
                  </a:cubicBezTo>
                  <a:cubicBezTo>
                    <a:pt x="6840" y="10305"/>
                    <a:pt x="9788" y="11521"/>
                    <a:pt x="12888" y="11673"/>
                  </a:cubicBezTo>
                  <a:cubicBezTo>
                    <a:pt x="12965" y="11675"/>
                    <a:pt x="13043" y="11677"/>
                    <a:pt x="13121" y="11677"/>
                  </a:cubicBezTo>
                  <a:cubicBezTo>
                    <a:pt x="13887" y="11677"/>
                    <a:pt x="14736" y="11533"/>
                    <a:pt x="15259" y="11065"/>
                  </a:cubicBezTo>
                  <a:cubicBezTo>
                    <a:pt x="15442" y="10913"/>
                    <a:pt x="15594" y="10700"/>
                    <a:pt x="15685" y="10457"/>
                  </a:cubicBezTo>
                  <a:cubicBezTo>
                    <a:pt x="15928" y="9727"/>
                    <a:pt x="15533" y="8937"/>
                    <a:pt x="15138" y="8299"/>
                  </a:cubicBezTo>
                  <a:cubicBezTo>
                    <a:pt x="11825" y="3162"/>
                    <a:pt x="6171" y="3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a:off x="15071400" y="2743375"/>
              <a:ext cx="396700" cy="276625"/>
            </a:xfrm>
            <a:custGeom>
              <a:avLst/>
              <a:gdLst/>
              <a:ahLst/>
              <a:cxnLst/>
              <a:rect l="l" t="t" r="r" b="b"/>
              <a:pathLst>
                <a:path w="15868" h="11065" extrusionOk="0">
                  <a:moveTo>
                    <a:pt x="1" y="1"/>
                  </a:moveTo>
                  <a:lnTo>
                    <a:pt x="15198" y="11065"/>
                  </a:lnTo>
                  <a:cubicBezTo>
                    <a:pt x="15411" y="10913"/>
                    <a:pt x="15533" y="10700"/>
                    <a:pt x="15624" y="10457"/>
                  </a:cubicBezTo>
                  <a:cubicBezTo>
                    <a:pt x="15867" y="9727"/>
                    <a:pt x="15502" y="8937"/>
                    <a:pt x="15077" y="8299"/>
                  </a:cubicBezTo>
                  <a:cubicBezTo>
                    <a:pt x="11794" y="3162"/>
                    <a:pt x="6110" y="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a:off x="14755000" y="2212075"/>
              <a:ext cx="791325" cy="357400"/>
            </a:xfrm>
            <a:custGeom>
              <a:avLst/>
              <a:gdLst/>
              <a:ahLst/>
              <a:cxnLst/>
              <a:rect l="l" t="t" r="r" b="b"/>
              <a:pathLst>
                <a:path w="31653" h="14296" extrusionOk="0">
                  <a:moveTo>
                    <a:pt x="31150" y="0"/>
                  </a:moveTo>
                  <a:cubicBezTo>
                    <a:pt x="31088" y="0"/>
                    <a:pt x="31022" y="20"/>
                    <a:pt x="30955" y="67"/>
                  </a:cubicBezTo>
                  <a:cubicBezTo>
                    <a:pt x="26304" y="3441"/>
                    <a:pt x="21714" y="7362"/>
                    <a:pt x="16365" y="9611"/>
                  </a:cubicBezTo>
                  <a:cubicBezTo>
                    <a:pt x="11319" y="11769"/>
                    <a:pt x="5848" y="12651"/>
                    <a:pt x="468" y="13563"/>
                  </a:cubicBezTo>
                  <a:cubicBezTo>
                    <a:pt x="1" y="13621"/>
                    <a:pt x="178" y="14296"/>
                    <a:pt x="597" y="14296"/>
                  </a:cubicBezTo>
                  <a:cubicBezTo>
                    <a:pt x="614" y="14296"/>
                    <a:pt x="632" y="14294"/>
                    <a:pt x="650" y="14292"/>
                  </a:cubicBezTo>
                  <a:cubicBezTo>
                    <a:pt x="6091" y="13380"/>
                    <a:pt x="11562" y="12468"/>
                    <a:pt x="16669" y="10310"/>
                  </a:cubicBezTo>
                  <a:cubicBezTo>
                    <a:pt x="22049" y="8031"/>
                    <a:pt x="26639" y="4140"/>
                    <a:pt x="31350" y="736"/>
                  </a:cubicBezTo>
                  <a:cubicBezTo>
                    <a:pt x="31653" y="483"/>
                    <a:pt x="31453" y="0"/>
                    <a:pt x="31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a:off x="14813425" y="2518900"/>
              <a:ext cx="732825" cy="182050"/>
            </a:xfrm>
            <a:custGeom>
              <a:avLst/>
              <a:gdLst/>
              <a:ahLst/>
              <a:cxnLst/>
              <a:rect l="l" t="t" r="r" b="b"/>
              <a:pathLst>
                <a:path w="29313" h="7282" extrusionOk="0">
                  <a:moveTo>
                    <a:pt x="9169" y="1"/>
                  </a:moveTo>
                  <a:cubicBezTo>
                    <a:pt x="6249" y="1"/>
                    <a:pt x="3314" y="385"/>
                    <a:pt x="441" y="1168"/>
                  </a:cubicBezTo>
                  <a:cubicBezTo>
                    <a:pt x="0" y="1306"/>
                    <a:pt x="109" y="1918"/>
                    <a:pt x="495" y="1918"/>
                  </a:cubicBezTo>
                  <a:cubicBezTo>
                    <a:pt x="535" y="1918"/>
                    <a:pt x="578" y="1912"/>
                    <a:pt x="623" y="1897"/>
                  </a:cubicBezTo>
                  <a:lnTo>
                    <a:pt x="654" y="1928"/>
                  </a:lnTo>
                  <a:cubicBezTo>
                    <a:pt x="3479" y="1152"/>
                    <a:pt x="6361" y="772"/>
                    <a:pt x="9227" y="772"/>
                  </a:cubicBezTo>
                  <a:cubicBezTo>
                    <a:pt x="16136" y="772"/>
                    <a:pt x="22946" y="2984"/>
                    <a:pt x="28618" y="7217"/>
                  </a:cubicBezTo>
                  <a:cubicBezTo>
                    <a:pt x="28678" y="7262"/>
                    <a:pt x="28738" y="7281"/>
                    <a:pt x="28796" y="7281"/>
                  </a:cubicBezTo>
                  <a:cubicBezTo>
                    <a:pt x="29091" y="7281"/>
                    <a:pt x="29313" y="6777"/>
                    <a:pt x="28982" y="6548"/>
                  </a:cubicBezTo>
                  <a:cubicBezTo>
                    <a:pt x="23199" y="2248"/>
                    <a:pt x="16228" y="1"/>
                    <a:pt x="9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a:off x="14749975" y="2385825"/>
              <a:ext cx="1002400" cy="161550"/>
            </a:xfrm>
            <a:custGeom>
              <a:avLst/>
              <a:gdLst/>
              <a:ahLst/>
              <a:cxnLst/>
              <a:rect l="l" t="t" r="r" b="b"/>
              <a:pathLst>
                <a:path w="40096" h="6462" extrusionOk="0">
                  <a:moveTo>
                    <a:pt x="26455" y="0"/>
                  </a:moveTo>
                  <a:cubicBezTo>
                    <a:pt x="24524" y="0"/>
                    <a:pt x="22576" y="201"/>
                    <a:pt x="20639" y="594"/>
                  </a:cubicBezTo>
                  <a:cubicBezTo>
                    <a:pt x="13861" y="1992"/>
                    <a:pt x="7477" y="5184"/>
                    <a:pt x="486" y="5701"/>
                  </a:cubicBezTo>
                  <a:cubicBezTo>
                    <a:pt x="10" y="5730"/>
                    <a:pt x="0" y="6461"/>
                    <a:pt x="458" y="6461"/>
                  </a:cubicBezTo>
                  <a:cubicBezTo>
                    <a:pt x="468" y="6461"/>
                    <a:pt x="477" y="6461"/>
                    <a:pt x="486" y="6461"/>
                  </a:cubicBezTo>
                  <a:cubicBezTo>
                    <a:pt x="7113" y="5974"/>
                    <a:pt x="13192" y="3147"/>
                    <a:pt x="19575" y="1628"/>
                  </a:cubicBezTo>
                  <a:cubicBezTo>
                    <a:pt x="21885" y="1071"/>
                    <a:pt x="24210" y="780"/>
                    <a:pt x="26509" y="780"/>
                  </a:cubicBezTo>
                  <a:cubicBezTo>
                    <a:pt x="30986" y="780"/>
                    <a:pt x="35366" y="1882"/>
                    <a:pt x="39363" y="4272"/>
                  </a:cubicBezTo>
                  <a:cubicBezTo>
                    <a:pt x="39424" y="4303"/>
                    <a:pt x="39484" y="4316"/>
                    <a:pt x="39541" y="4316"/>
                  </a:cubicBezTo>
                  <a:cubicBezTo>
                    <a:pt x="39878" y="4316"/>
                    <a:pt x="40096" y="3837"/>
                    <a:pt x="39758" y="3603"/>
                  </a:cubicBezTo>
                  <a:lnTo>
                    <a:pt x="39758" y="3603"/>
                  </a:lnTo>
                  <a:lnTo>
                    <a:pt x="39758" y="3634"/>
                  </a:lnTo>
                  <a:cubicBezTo>
                    <a:pt x="35657" y="1165"/>
                    <a:pt x="31102" y="0"/>
                    <a:pt x="26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a:off x="15471100" y="1928000"/>
              <a:ext cx="528925" cy="349700"/>
            </a:xfrm>
            <a:custGeom>
              <a:avLst/>
              <a:gdLst/>
              <a:ahLst/>
              <a:cxnLst/>
              <a:rect l="l" t="t" r="r" b="b"/>
              <a:pathLst>
                <a:path w="21157" h="13988" extrusionOk="0">
                  <a:moveTo>
                    <a:pt x="17282" y="1"/>
                  </a:moveTo>
                  <a:cubicBezTo>
                    <a:pt x="13347" y="1"/>
                    <a:pt x="9509" y="1306"/>
                    <a:pt x="6384" y="3740"/>
                  </a:cubicBezTo>
                  <a:cubicBezTo>
                    <a:pt x="3253" y="6171"/>
                    <a:pt x="913" y="10092"/>
                    <a:pt x="1" y="13953"/>
                  </a:cubicBezTo>
                  <a:lnTo>
                    <a:pt x="61" y="13953"/>
                  </a:lnTo>
                  <a:cubicBezTo>
                    <a:pt x="482" y="13976"/>
                    <a:pt x="902" y="13987"/>
                    <a:pt x="1321" y="13987"/>
                  </a:cubicBezTo>
                  <a:cubicBezTo>
                    <a:pt x="8674" y="13987"/>
                    <a:pt x="15631" y="10481"/>
                    <a:pt x="20031" y="4500"/>
                  </a:cubicBezTo>
                  <a:cubicBezTo>
                    <a:pt x="20609" y="3709"/>
                    <a:pt x="21156" y="2737"/>
                    <a:pt x="20882" y="1764"/>
                  </a:cubicBezTo>
                  <a:cubicBezTo>
                    <a:pt x="20791" y="1460"/>
                    <a:pt x="20609" y="1187"/>
                    <a:pt x="20396" y="943"/>
                  </a:cubicBezTo>
                  <a:cubicBezTo>
                    <a:pt x="19697" y="244"/>
                    <a:pt x="18481" y="1"/>
                    <a:pt x="17417" y="1"/>
                  </a:cubicBezTo>
                  <a:cubicBezTo>
                    <a:pt x="17372" y="1"/>
                    <a:pt x="17327" y="1"/>
                    <a:pt x="17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a:off x="15472625" y="1951575"/>
              <a:ext cx="527400" cy="326125"/>
            </a:xfrm>
            <a:custGeom>
              <a:avLst/>
              <a:gdLst/>
              <a:ahLst/>
              <a:cxnLst/>
              <a:rect l="l" t="t" r="r" b="b"/>
              <a:pathLst>
                <a:path w="21096" h="13045" extrusionOk="0">
                  <a:moveTo>
                    <a:pt x="20335" y="0"/>
                  </a:moveTo>
                  <a:lnTo>
                    <a:pt x="0" y="13010"/>
                  </a:lnTo>
                  <a:cubicBezTo>
                    <a:pt x="423" y="13033"/>
                    <a:pt x="844" y="13044"/>
                    <a:pt x="1265" y="13044"/>
                  </a:cubicBezTo>
                  <a:cubicBezTo>
                    <a:pt x="8643" y="13044"/>
                    <a:pt x="15599" y="9538"/>
                    <a:pt x="19970" y="3557"/>
                  </a:cubicBezTo>
                  <a:cubicBezTo>
                    <a:pt x="20548" y="2766"/>
                    <a:pt x="21095" y="1763"/>
                    <a:pt x="20821" y="821"/>
                  </a:cubicBezTo>
                  <a:cubicBezTo>
                    <a:pt x="20730" y="517"/>
                    <a:pt x="20548" y="244"/>
                    <a:pt x="20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a:off x="15577500" y="2396550"/>
              <a:ext cx="449875" cy="215750"/>
            </a:xfrm>
            <a:custGeom>
              <a:avLst/>
              <a:gdLst/>
              <a:ahLst/>
              <a:cxnLst/>
              <a:rect l="l" t="t" r="r" b="b"/>
              <a:pathLst>
                <a:path w="17995" h="8630" extrusionOk="0">
                  <a:moveTo>
                    <a:pt x="5037" y="0"/>
                  </a:moveTo>
                  <a:cubicBezTo>
                    <a:pt x="3364" y="0"/>
                    <a:pt x="1679" y="234"/>
                    <a:pt x="30" y="712"/>
                  </a:cubicBezTo>
                  <a:lnTo>
                    <a:pt x="0" y="712"/>
                  </a:lnTo>
                  <a:cubicBezTo>
                    <a:pt x="1368" y="3448"/>
                    <a:pt x="3830" y="6032"/>
                    <a:pt x="6626" y="7339"/>
                  </a:cubicBezTo>
                  <a:cubicBezTo>
                    <a:pt x="8449" y="8191"/>
                    <a:pt x="10441" y="8629"/>
                    <a:pt x="12448" y="8629"/>
                  </a:cubicBezTo>
                  <a:cubicBezTo>
                    <a:pt x="13520" y="8629"/>
                    <a:pt x="14596" y="8504"/>
                    <a:pt x="15654" y="8250"/>
                  </a:cubicBezTo>
                  <a:cubicBezTo>
                    <a:pt x="16444" y="8068"/>
                    <a:pt x="17326" y="7673"/>
                    <a:pt x="17721" y="7035"/>
                  </a:cubicBezTo>
                  <a:cubicBezTo>
                    <a:pt x="17873" y="6822"/>
                    <a:pt x="17934" y="6579"/>
                    <a:pt x="17964" y="6305"/>
                  </a:cubicBezTo>
                  <a:cubicBezTo>
                    <a:pt x="17994" y="5545"/>
                    <a:pt x="17417" y="4907"/>
                    <a:pt x="16809" y="4390"/>
                  </a:cubicBezTo>
                  <a:cubicBezTo>
                    <a:pt x="13509" y="1528"/>
                    <a:pt x="9314" y="0"/>
                    <a:pt x="5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a:off x="15578250" y="2396550"/>
              <a:ext cx="449125" cy="175875"/>
            </a:xfrm>
            <a:custGeom>
              <a:avLst/>
              <a:gdLst/>
              <a:ahLst/>
              <a:cxnLst/>
              <a:rect l="l" t="t" r="r" b="b"/>
              <a:pathLst>
                <a:path w="17965" h="7035" extrusionOk="0">
                  <a:moveTo>
                    <a:pt x="5007" y="0"/>
                  </a:moveTo>
                  <a:cubicBezTo>
                    <a:pt x="3334" y="0"/>
                    <a:pt x="1649" y="234"/>
                    <a:pt x="0" y="712"/>
                  </a:cubicBezTo>
                  <a:lnTo>
                    <a:pt x="17691" y="7035"/>
                  </a:lnTo>
                  <a:cubicBezTo>
                    <a:pt x="17843" y="6822"/>
                    <a:pt x="17904" y="6579"/>
                    <a:pt x="17934" y="6335"/>
                  </a:cubicBezTo>
                  <a:cubicBezTo>
                    <a:pt x="17964" y="5576"/>
                    <a:pt x="17387" y="4907"/>
                    <a:pt x="16779" y="4390"/>
                  </a:cubicBezTo>
                  <a:cubicBezTo>
                    <a:pt x="13479" y="1528"/>
                    <a:pt x="9284" y="0"/>
                    <a:pt x="5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a:off x="15432350" y="2639275"/>
              <a:ext cx="506100" cy="381025"/>
            </a:xfrm>
            <a:custGeom>
              <a:avLst/>
              <a:gdLst/>
              <a:ahLst/>
              <a:cxnLst/>
              <a:rect l="l" t="t" r="r" b="b"/>
              <a:pathLst>
                <a:path w="20244" h="15241" extrusionOk="0">
                  <a:moveTo>
                    <a:pt x="0" y="0"/>
                  </a:moveTo>
                  <a:lnTo>
                    <a:pt x="0" y="0"/>
                  </a:lnTo>
                  <a:cubicBezTo>
                    <a:pt x="639" y="3921"/>
                    <a:pt x="2675" y="7994"/>
                    <a:pt x="5593" y="10669"/>
                  </a:cubicBezTo>
                  <a:cubicBezTo>
                    <a:pt x="8572" y="13344"/>
                    <a:pt x="12341" y="14955"/>
                    <a:pt x="16323" y="15229"/>
                  </a:cubicBezTo>
                  <a:cubicBezTo>
                    <a:pt x="16463" y="15237"/>
                    <a:pt x="16606" y="15241"/>
                    <a:pt x="16750" y="15241"/>
                  </a:cubicBezTo>
                  <a:cubicBezTo>
                    <a:pt x="17699" y="15241"/>
                    <a:pt x="18703" y="15053"/>
                    <a:pt x="19363" y="14499"/>
                  </a:cubicBezTo>
                  <a:cubicBezTo>
                    <a:pt x="19606" y="14286"/>
                    <a:pt x="19788" y="14043"/>
                    <a:pt x="19910" y="13739"/>
                  </a:cubicBezTo>
                  <a:cubicBezTo>
                    <a:pt x="20244" y="12827"/>
                    <a:pt x="19788" y="11794"/>
                    <a:pt x="19271" y="10943"/>
                  </a:cubicBezTo>
                  <a:cubicBezTo>
                    <a:pt x="15138" y="4286"/>
                    <a:pt x="7903" y="183"/>
                    <a:pt x="61" y="31"/>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15434625" y="2639275"/>
              <a:ext cx="503825" cy="362500"/>
            </a:xfrm>
            <a:custGeom>
              <a:avLst/>
              <a:gdLst/>
              <a:ahLst/>
              <a:cxnLst/>
              <a:rect l="l" t="t" r="r" b="b"/>
              <a:pathLst>
                <a:path w="20153" h="14500" extrusionOk="0">
                  <a:moveTo>
                    <a:pt x="1" y="0"/>
                  </a:moveTo>
                  <a:lnTo>
                    <a:pt x="19272" y="14499"/>
                  </a:lnTo>
                  <a:cubicBezTo>
                    <a:pt x="19515" y="14286"/>
                    <a:pt x="19697" y="14013"/>
                    <a:pt x="19819" y="13739"/>
                  </a:cubicBezTo>
                  <a:cubicBezTo>
                    <a:pt x="20153" y="12797"/>
                    <a:pt x="19697" y="11794"/>
                    <a:pt x="19180" y="10943"/>
                  </a:cubicBezTo>
                  <a:cubicBezTo>
                    <a:pt x="15047" y="4286"/>
                    <a:pt x="7812" y="15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13654950" y="2996425"/>
              <a:ext cx="598825" cy="1120100"/>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13154200" y="2648350"/>
              <a:ext cx="795500" cy="955250"/>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12830475" y="2531425"/>
              <a:ext cx="1077375" cy="621725"/>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12877600" y="2030600"/>
              <a:ext cx="730275" cy="723275"/>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12939900" y="2063400"/>
              <a:ext cx="610975" cy="727300"/>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a:off x="13945625" y="2916625"/>
              <a:ext cx="206375" cy="267700"/>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a:off x="14001475" y="3106600"/>
              <a:ext cx="72200" cy="68425"/>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a:off x="14036425" y="3122975"/>
              <a:ext cx="327550" cy="160525"/>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1"/>
            <p:cNvSpPr/>
            <p:nvPr/>
          </p:nvSpPr>
          <p:spPr>
            <a:xfrm>
              <a:off x="14037950" y="3122975"/>
              <a:ext cx="326025" cy="132600"/>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1"/>
            <p:cNvSpPr/>
            <p:nvPr/>
          </p:nvSpPr>
          <p:spPr>
            <a:xfrm>
              <a:off x="13430800" y="2415300"/>
              <a:ext cx="305550" cy="357925"/>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1"/>
            <p:cNvSpPr/>
            <p:nvPr/>
          </p:nvSpPr>
          <p:spPr>
            <a:xfrm>
              <a:off x="13509500" y="2868800"/>
              <a:ext cx="358650" cy="738575"/>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13506775" y="3514675"/>
              <a:ext cx="83625" cy="89675"/>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a:off x="13290975" y="3545050"/>
              <a:ext cx="294850" cy="401575"/>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a:off x="13290975" y="3545825"/>
              <a:ext cx="277375" cy="398200"/>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1"/>
            <p:cNvSpPr/>
            <p:nvPr/>
          </p:nvSpPr>
          <p:spPr>
            <a:xfrm>
              <a:off x="13800100" y="3120275"/>
              <a:ext cx="63100" cy="88175"/>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1"/>
            <p:cNvSpPr/>
            <p:nvPr/>
          </p:nvSpPr>
          <p:spPr>
            <a:xfrm>
              <a:off x="13437625" y="2731975"/>
              <a:ext cx="100325" cy="43350"/>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13478675" y="2597475"/>
              <a:ext cx="47900" cy="64625"/>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13670150" y="3149925"/>
              <a:ext cx="278925" cy="60412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a:off x="13670925" y="3151450"/>
              <a:ext cx="162625" cy="602600"/>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1"/>
            <p:cNvSpPr/>
            <p:nvPr/>
          </p:nvSpPr>
          <p:spPr>
            <a:xfrm>
              <a:off x="13400400" y="2126800"/>
              <a:ext cx="237100" cy="512500"/>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1"/>
            <p:cNvSpPr/>
            <p:nvPr/>
          </p:nvSpPr>
          <p:spPr>
            <a:xfrm>
              <a:off x="13509825" y="2126800"/>
              <a:ext cx="127675" cy="510975"/>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1"/>
            <p:cNvSpPr/>
            <p:nvPr/>
          </p:nvSpPr>
          <p:spPr>
            <a:xfrm>
              <a:off x="13022725" y="2576050"/>
              <a:ext cx="453675" cy="210025"/>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1"/>
            <p:cNvSpPr/>
            <p:nvPr/>
          </p:nvSpPr>
          <p:spPr>
            <a:xfrm>
              <a:off x="13022725" y="2621025"/>
              <a:ext cx="452175" cy="165075"/>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13187375" y="2833500"/>
              <a:ext cx="646975" cy="579675"/>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13040500" y="2854175"/>
              <a:ext cx="738950" cy="155950"/>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12909650" y="2851325"/>
              <a:ext cx="936425" cy="392725"/>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12828950" y="3333050"/>
              <a:ext cx="422525" cy="475450"/>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12829725" y="3333050"/>
              <a:ext cx="411125" cy="468875"/>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12626075" y="3127800"/>
              <a:ext cx="472675" cy="18735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12626075" y="3225150"/>
              <a:ext cx="471900" cy="9000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12584275" y="2729950"/>
              <a:ext cx="581350" cy="273200"/>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1"/>
            <p:cNvSpPr/>
            <p:nvPr/>
          </p:nvSpPr>
          <p:spPr>
            <a:xfrm>
              <a:off x="12584275" y="2784400"/>
              <a:ext cx="579825" cy="218125"/>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1"/>
            <p:cNvSpPr/>
            <p:nvPr/>
          </p:nvSpPr>
          <p:spPr>
            <a:xfrm>
              <a:off x="13296298" y="1719049"/>
              <a:ext cx="2025125" cy="2025125"/>
            </a:xfrm>
            <a:custGeom>
              <a:avLst/>
              <a:gdLst/>
              <a:ahLst/>
              <a:cxnLst/>
              <a:rect l="l" t="t" r="r" b="b"/>
              <a:pathLst>
                <a:path w="81005" h="81005" extrusionOk="0">
                  <a:moveTo>
                    <a:pt x="40487" y="0"/>
                  </a:moveTo>
                  <a:cubicBezTo>
                    <a:pt x="18146" y="0"/>
                    <a:pt x="0" y="18147"/>
                    <a:pt x="0" y="40518"/>
                  </a:cubicBezTo>
                  <a:cubicBezTo>
                    <a:pt x="0" y="62889"/>
                    <a:pt x="18146" y="81005"/>
                    <a:pt x="40487" y="81005"/>
                  </a:cubicBezTo>
                  <a:cubicBezTo>
                    <a:pt x="62858" y="81005"/>
                    <a:pt x="81005" y="62889"/>
                    <a:pt x="81005" y="40518"/>
                  </a:cubicBezTo>
                  <a:cubicBezTo>
                    <a:pt x="81005" y="18147"/>
                    <a:pt x="62858" y="0"/>
                    <a:pt x="40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41"/>
            <p:cNvSpPr/>
            <p:nvPr/>
          </p:nvSpPr>
          <p:spPr>
            <a:xfrm>
              <a:off x="14674725" y="1907500"/>
              <a:ext cx="788050" cy="1628175"/>
            </a:xfrm>
            <a:custGeom>
              <a:avLst/>
              <a:gdLst/>
              <a:ahLst/>
              <a:cxnLst/>
              <a:rect l="l" t="t" r="r" b="b"/>
              <a:pathLst>
                <a:path w="31522" h="65127" extrusionOk="0">
                  <a:moveTo>
                    <a:pt x="8907" y="0"/>
                  </a:moveTo>
                  <a:cubicBezTo>
                    <a:pt x="6414" y="548"/>
                    <a:pt x="6262" y="2918"/>
                    <a:pt x="6323" y="5137"/>
                  </a:cubicBezTo>
                  <a:cubicBezTo>
                    <a:pt x="6354" y="6049"/>
                    <a:pt x="6080" y="6931"/>
                    <a:pt x="6262" y="7812"/>
                  </a:cubicBezTo>
                  <a:cubicBezTo>
                    <a:pt x="6417" y="8559"/>
                    <a:pt x="7074" y="9285"/>
                    <a:pt x="7770" y="9285"/>
                  </a:cubicBezTo>
                  <a:cubicBezTo>
                    <a:pt x="7896" y="9285"/>
                    <a:pt x="8022" y="9261"/>
                    <a:pt x="8147" y="9210"/>
                  </a:cubicBezTo>
                  <a:cubicBezTo>
                    <a:pt x="8542" y="9028"/>
                    <a:pt x="8846" y="8633"/>
                    <a:pt x="9241" y="8633"/>
                  </a:cubicBezTo>
                  <a:cubicBezTo>
                    <a:pt x="9253" y="8632"/>
                    <a:pt x="9264" y="8632"/>
                    <a:pt x="9275" y="8632"/>
                  </a:cubicBezTo>
                  <a:cubicBezTo>
                    <a:pt x="9947" y="8632"/>
                    <a:pt x="10152" y="9525"/>
                    <a:pt x="10092" y="10183"/>
                  </a:cubicBezTo>
                  <a:cubicBezTo>
                    <a:pt x="10001" y="10852"/>
                    <a:pt x="9910" y="11703"/>
                    <a:pt x="10457" y="12037"/>
                  </a:cubicBezTo>
                  <a:cubicBezTo>
                    <a:pt x="9150" y="13526"/>
                    <a:pt x="7600" y="14803"/>
                    <a:pt x="5898" y="15837"/>
                  </a:cubicBezTo>
                  <a:cubicBezTo>
                    <a:pt x="7022" y="16870"/>
                    <a:pt x="7691" y="18299"/>
                    <a:pt x="7752" y="19818"/>
                  </a:cubicBezTo>
                  <a:cubicBezTo>
                    <a:pt x="7397" y="20072"/>
                    <a:pt x="6977" y="20128"/>
                    <a:pt x="6543" y="20128"/>
                  </a:cubicBezTo>
                  <a:cubicBezTo>
                    <a:pt x="6196" y="20128"/>
                    <a:pt x="5840" y="20092"/>
                    <a:pt x="5503" y="20092"/>
                  </a:cubicBezTo>
                  <a:cubicBezTo>
                    <a:pt x="4651" y="20092"/>
                    <a:pt x="2189" y="21673"/>
                    <a:pt x="3800" y="22524"/>
                  </a:cubicBezTo>
                  <a:cubicBezTo>
                    <a:pt x="4044" y="22615"/>
                    <a:pt x="4287" y="22706"/>
                    <a:pt x="4530" y="22828"/>
                  </a:cubicBezTo>
                  <a:cubicBezTo>
                    <a:pt x="4773" y="23071"/>
                    <a:pt x="4955" y="23344"/>
                    <a:pt x="5077" y="23679"/>
                  </a:cubicBezTo>
                  <a:cubicBezTo>
                    <a:pt x="5478" y="24480"/>
                    <a:pt x="6254" y="24883"/>
                    <a:pt x="7033" y="24883"/>
                  </a:cubicBezTo>
                  <a:cubicBezTo>
                    <a:pt x="7790" y="24883"/>
                    <a:pt x="8548" y="24503"/>
                    <a:pt x="8968" y="23739"/>
                  </a:cubicBezTo>
                  <a:cubicBezTo>
                    <a:pt x="9393" y="22919"/>
                    <a:pt x="9302" y="21946"/>
                    <a:pt x="9545" y="21065"/>
                  </a:cubicBezTo>
                  <a:cubicBezTo>
                    <a:pt x="9745" y="20366"/>
                    <a:pt x="10415" y="19647"/>
                    <a:pt x="11086" y="19647"/>
                  </a:cubicBezTo>
                  <a:cubicBezTo>
                    <a:pt x="11233" y="19647"/>
                    <a:pt x="11379" y="19681"/>
                    <a:pt x="11521" y="19758"/>
                  </a:cubicBezTo>
                  <a:cubicBezTo>
                    <a:pt x="11946" y="19970"/>
                    <a:pt x="12190" y="20457"/>
                    <a:pt x="12676" y="20548"/>
                  </a:cubicBezTo>
                  <a:cubicBezTo>
                    <a:pt x="12717" y="20554"/>
                    <a:pt x="12758" y="20557"/>
                    <a:pt x="12799" y="20557"/>
                  </a:cubicBezTo>
                  <a:cubicBezTo>
                    <a:pt x="13237" y="20557"/>
                    <a:pt x="13674" y="20216"/>
                    <a:pt x="14081" y="20216"/>
                  </a:cubicBezTo>
                  <a:cubicBezTo>
                    <a:pt x="14172" y="20216"/>
                    <a:pt x="14260" y="20233"/>
                    <a:pt x="14348" y="20274"/>
                  </a:cubicBezTo>
                  <a:cubicBezTo>
                    <a:pt x="14652" y="20852"/>
                    <a:pt x="14986" y="21460"/>
                    <a:pt x="15564" y="21703"/>
                  </a:cubicBezTo>
                  <a:cubicBezTo>
                    <a:pt x="15837" y="21794"/>
                    <a:pt x="16080" y="21855"/>
                    <a:pt x="16354" y="21885"/>
                  </a:cubicBezTo>
                  <a:cubicBezTo>
                    <a:pt x="17326" y="22098"/>
                    <a:pt x="18147" y="22706"/>
                    <a:pt x="18634" y="23587"/>
                  </a:cubicBezTo>
                  <a:cubicBezTo>
                    <a:pt x="18482" y="23071"/>
                    <a:pt x="18512" y="22554"/>
                    <a:pt x="18725" y="22068"/>
                  </a:cubicBezTo>
                  <a:cubicBezTo>
                    <a:pt x="18883" y="21772"/>
                    <a:pt x="19233" y="21565"/>
                    <a:pt x="19551" y="21565"/>
                  </a:cubicBezTo>
                  <a:cubicBezTo>
                    <a:pt x="19722" y="21565"/>
                    <a:pt x="19884" y="21625"/>
                    <a:pt x="20001" y="21764"/>
                  </a:cubicBezTo>
                  <a:cubicBezTo>
                    <a:pt x="20396" y="22220"/>
                    <a:pt x="19941" y="22980"/>
                    <a:pt x="20153" y="23557"/>
                  </a:cubicBezTo>
                  <a:cubicBezTo>
                    <a:pt x="20488" y="24347"/>
                    <a:pt x="21734" y="24135"/>
                    <a:pt x="22372" y="24712"/>
                  </a:cubicBezTo>
                  <a:cubicBezTo>
                    <a:pt x="23010" y="25259"/>
                    <a:pt x="22676" y="26475"/>
                    <a:pt x="22220" y="27265"/>
                  </a:cubicBezTo>
                  <a:cubicBezTo>
                    <a:pt x="22099" y="27508"/>
                    <a:pt x="21947" y="27691"/>
                    <a:pt x="21764" y="27812"/>
                  </a:cubicBezTo>
                  <a:cubicBezTo>
                    <a:pt x="21638" y="27886"/>
                    <a:pt x="21514" y="27918"/>
                    <a:pt x="21390" y="27918"/>
                  </a:cubicBezTo>
                  <a:cubicBezTo>
                    <a:pt x="20645" y="27918"/>
                    <a:pt x="19919" y="26779"/>
                    <a:pt x="19059" y="26779"/>
                  </a:cubicBezTo>
                  <a:cubicBezTo>
                    <a:pt x="18857" y="27589"/>
                    <a:pt x="18103" y="28151"/>
                    <a:pt x="17271" y="28151"/>
                  </a:cubicBezTo>
                  <a:cubicBezTo>
                    <a:pt x="17229" y="28151"/>
                    <a:pt x="17187" y="28150"/>
                    <a:pt x="17144" y="28147"/>
                  </a:cubicBezTo>
                  <a:cubicBezTo>
                    <a:pt x="16080" y="27995"/>
                    <a:pt x="15412" y="26931"/>
                    <a:pt x="14834" y="26019"/>
                  </a:cubicBezTo>
                  <a:cubicBezTo>
                    <a:pt x="14295" y="25091"/>
                    <a:pt x="13520" y="24103"/>
                    <a:pt x="12451" y="24103"/>
                  </a:cubicBezTo>
                  <a:cubicBezTo>
                    <a:pt x="12435" y="24103"/>
                    <a:pt x="12419" y="24104"/>
                    <a:pt x="12402" y="24104"/>
                  </a:cubicBezTo>
                  <a:cubicBezTo>
                    <a:pt x="11339" y="24165"/>
                    <a:pt x="10548" y="25138"/>
                    <a:pt x="9515" y="25198"/>
                  </a:cubicBezTo>
                  <a:cubicBezTo>
                    <a:pt x="9288" y="25198"/>
                    <a:pt x="9052" y="25164"/>
                    <a:pt x="8826" y="25164"/>
                  </a:cubicBezTo>
                  <a:cubicBezTo>
                    <a:pt x="8629" y="25164"/>
                    <a:pt x="8439" y="25190"/>
                    <a:pt x="8269" y="25290"/>
                  </a:cubicBezTo>
                  <a:cubicBezTo>
                    <a:pt x="8056" y="25442"/>
                    <a:pt x="7934" y="25715"/>
                    <a:pt x="7721" y="25867"/>
                  </a:cubicBezTo>
                  <a:cubicBezTo>
                    <a:pt x="7521" y="26034"/>
                    <a:pt x="7280" y="26087"/>
                    <a:pt x="7020" y="26087"/>
                  </a:cubicBezTo>
                  <a:cubicBezTo>
                    <a:pt x="6568" y="26087"/>
                    <a:pt x="6056" y="25928"/>
                    <a:pt x="5594" y="25928"/>
                  </a:cubicBezTo>
                  <a:cubicBezTo>
                    <a:pt x="3952" y="25958"/>
                    <a:pt x="3375" y="28967"/>
                    <a:pt x="2645" y="30153"/>
                  </a:cubicBezTo>
                  <a:cubicBezTo>
                    <a:pt x="1794" y="31521"/>
                    <a:pt x="882" y="33010"/>
                    <a:pt x="974" y="34651"/>
                  </a:cubicBezTo>
                  <a:cubicBezTo>
                    <a:pt x="1004" y="35442"/>
                    <a:pt x="1308" y="36323"/>
                    <a:pt x="974" y="37053"/>
                  </a:cubicBezTo>
                  <a:cubicBezTo>
                    <a:pt x="700" y="37661"/>
                    <a:pt x="92" y="38086"/>
                    <a:pt x="1" y="38724"/>
                  </a:cubicBezTo>
                  <a:cubicBezTo>
                    <a:pt x="1" y="39059"/>
                    <a:pt x="62" y="39393"/>
                    <a:pt x="214" y="39697"/>
                  </a:cubicBezTo>
                  <a:lnTo>
                    <a:pt x="1338" y="42737"/>
                  </a:lnTo>
                  <a:cubicBezTo>
                    <a:pt x="1582" y="43345"/>
                    <a:pt x="1916" y="44074"/>
                    <a:pt x="2554" y="44196"/>
                  </a:cubicBezTo>
                  <a:cubicBezTo>
                    <a:pt x="2889" y="44196"/>
                    <a:pt x="3192" y="44196"/>
                    <a:pt x="3496" y="44226"/>
                  </a:cubicBezTo>
                  <a:cubicBezTo>
                    <a:pt x="3983" y="44348"/>
                    <a:pt x="4196" y="44864"/>
                    <a:pt x="4591" y="45168"/>
                  </a:cubicBezTo>
                  <a:cubicBezTo>
                    <a:pt x="4914" y="45384"/>
                    <a:pt x="5290" y="45451"/>
                    <a:pt x="5681" y="45451"/>
                  </a:cubicBezTo>
                  <a:cubicBezTo>
                    <a:pt x="5953" y="45451"/>
                    <a:pt x="6232" y="45418"/>
                    <a:pt x="6506" y="45381"/>
                  </a:cubicBezTo>
                  <a:lnTo>
                    <a:pt x="9758" y="44925"/>
                  </a:lnTo>
                  <a:cubicBezTo>
                    <a:pt x="9915" y="44903"/>
                    <a:pt x="10074" y="44892"/>
                    <a:pt x="10234" y="44892"/>
                  </a:cubicBezTo>
                  <a:cubicBezTo>
                    <a:pt x="11623" y="44892"/>
                    <a:pt x="13015" y="45721"/>
                    <a:pt x="12524" y="47357"/>
                  </a:cubicBezTo>
                  <a:cubicBezTo>
                    <a:pt x="12342" y="48025"/>
                    <a:pt x="11946" y="48603"/>
                    <a:pt x="11825" y="49272"/>
                  </a:cubicBezTo>
                  <a:cubicBezTo>
                    <a:pt x="11187" y="52250"/>
                    <a:pt x="12098" y="54652"/>
                    <a:pt x="9606" y="57144"/>
                  </a:cubicBezTo>
                  <a:cubicBezTo>
                    <a:pt x="8907" y="57843"/>
                    <a:pt x="7995" y="58664"/>
                    <a:pt x="8208" y="59606"/>
                  </a:cubicBezTo>
                  <a:cubicBezTo>
                    <a:pt x="8299" y="59910"/>
                    <a:pt x="8512" y="60184"/>
                    <a:pt x="8573" y="60518"/>
                  </a:cubicBezTo>
                  <a:cubicBezTo>
                    <a:pt x="8755" y="61339"/>
                    <a:pt x="7995" y="62068"/>
                    <a:pt x="7417" y="62707"/>
                  </a:cubicBezTo>
                  <a:cubicBezTo>
                    <a:pt x="6870" y="63314"/>
                    <a:pt x="6445" y="64439"/>
                    <a:pt x="7114" y="64956"/>
                  </a:cubicBezTo>
                  <a:cubicBezTo>
                    <a:pt x="7279" y="65075"/>
                    <a:pt x="7456" y="65127"/>
                    <a:pt x="7636" y="65127"/>
                  </a:cubicBezTo>
                  <a:cubicBezTo>
                    <a:pt x="8281" y="65127"/>
                    <a:pt x="8979" y="64469"/>
                    <a:pt x="9454" y="63922"/>
                  </a:cubicBezTo>
                  <a:cubicBezTo>
                    <a:pt x="10731" y="62463"/>
                    <a:pt x="12433" y="61673"/>
                    <a:pt x="13861" y="60396"/>
                  </a:cubicBezTo>
                  <a:cubicBezTo>
                    <a:pt x="15168" y="59211"/>
                    <a:pt x="15716" y="58238"/>
                    <a:pt x="17509" y="57630"/>
                  </a:cubicBezTo>
                  <a:lnTo>
                    <a:pt x="17630" y="57600"/>
                  </a:lnTo>
                  <a:cubicBezTo>
                    <a:pt x="31521" y="39393"/>
                    <a:pt x="27600" y="13314"/>
                    <a:pt x="8968" y="31"/>
                  </a:cubicBezTo>
                  <a:lnTo>
                    <a:pt x="89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13333525" y="1781350"/>
              <a:ext cx="1057800" cy="1923300"/>
            </a:xfrm>
            <a:custGeom>
              <a:avLst/>
              <a:gdLst/>
              <a:ahLst/>
              <a:cxnLst/>
              <a:rect l="l" t="t" r="r" b="b"/>
              <a:pathLst>
                <a:path w="42312" h="76932" extrusionOk="0">
                  <a:moveTo>
                    <a:pt x="24986" y="1"/>
                  </a:moveTo>
                  <a:cubicBezTo>
                    <a:pt x="12858" y="4499"/>
                    <a:pt x="3557" y="14499"/>
                    <a:pt x="1" y="26962"/>
                  </a:cubicBezTo>
                  <a:cubicBezTo>
                    <a:pt x="669" y="28360"/>
                    <a:pt x="700" y="30123"/>
                    <a:pt x="821" y="31734"/>
                  </a:cubicBezTo>
                  <a:cubicBezTo>
                    <a:pt x="973" y="34165"/>
                    <a:pt x="1490" y="36536"/>
                    <a:pt x="2311" y="38846"/>
                  </a:cubicBezTo>
                  <a:cubicBezTo>
                    <a:pt x="2858" y="40397"/>
                    <a:pt x="3648" y="42007"/>
                    <a:pt x="5107" y="42828"/>
                  </a:cubicBezTo>
                  <a:cubicBezTo>
                    <a:pt x="5745" y="43132"/>
                    <a:pt x="6444" y="43375"/>
                    <a:pt x="7144" y="43588"/>
                  </a:cubicBezTo>
                  <a:cubicBezTo>
                    <a:pt x="9241" y="44287"/>
                    <a:pt x="11125" y="45594"/>
                    <a:pt x="12524" y="47327"/>
                  </a:cubicBezTo>
                  <a:cubicBezTo>
                    <a:pt x="12829" y="47687"/>
                    <a:pt x="13184" y="48098"/>
                    <a:pt x="13614" y="48098"/>
                  </a:cubicBezTo>
                  <a:cubicBezTo>
                    <a:pt x="13655" y="48098"/>
                    <a:pt x="13697" y="48095"/>
                    <a:pt x="13739" y="48087"/>
                  </a:cubicBezTo>
                  <a:cubicBezTo>
                    <a:pt x="13922" y="48026"/>
                    <a:pt x="14104" y="47965"/>
                    <a:pt x="14287" y="47874"/>
                  </a:cubicBezTo>
                  <a:cubicBezTo>
                    <a:pt x="14428" y="47810"/>
                    <a:pt x="14572" y="47781"/>
                    <a:pt x="14714" y="47781"/>
                  </a:cubicBezTo>
                  <a:cubicBezTo>
                    <a:pt x="15458" y="47781"/>
                    <a:pt x="16155" y="48572"/>
                    <a:pt x="16232" y="49363"/>
                  </a:cubicBezTo>
                  <a:cubicBezTo>
                    <a:pt x="16414" y="51065"/>
                    <a:pt x="15229" y="52129"/>
                    <a:pt x="15746" y="53923"/>
                  </a:cubicBezTo>
                  <a:cubicBezTo>
                    <a:pt x="16080" y="55047"/>
                    <a:pt x="16414" y="56233"/>
                    <a:pt x="17174" y="57175"/>
                  </a:cubicBezTo>
                  <a:cubicBezTo>
                    <a:pt x="17600" y="57661"/>
                    <a:pt x="18116" y="58087"/>
                    <a:pt x="18542" y="58603"/>
                  </a:cubicBezTo>
                  <a:cubicBezTo>
                    <a:pt x="19028" y="59211"/>
                    <a:pt x="19363" y="59941"/>
                    <a:pt x="19879" y="60549"/>
                  </a:cubicBezTo>
                  <a:cubicBezTo>
                    <a:pt x="21095" y="61947"/>
                    <a:pt x="23162" y="62373"/>
                    <a:pt x="24317" y="63832"/>
                  </a:cubicBezTo>
                  <a:cubicBezTo>
                    <a:pt x="24955" y="64622"/>
                    <a:pt x="25259" y="65686"/>
                    <a:pt x="25533" y="66689"/>
                  </a:cubicBezTo>
                  <a:cubicBezTo>
                    <a:pt x="26110" y="68816"/>
                    <a:pt x="26718" y="70944"/>
                    <a:pt x="27813" y="72859"/>
                  </a:cubicBezTo>
                  <a:cubicBezTo>
                    <a:pt x="28907" y="74744"/>
                    <a:pt x="30639" y="76385"/>
                    <a:pt x="32797" y="76932"/>
                  </a:cubicBezTo>
                  <a:cubicBezTo>
                    <a:pt x="33162" y="76324"/>
                    <a:pt x="32615" y="75534"/>
                    <a:pt x="32038" y="75078"/>
                  </a:cubicBezTo>
                  <a:cubicBezTo>
                    <a:pt x="31490" y="74622"/>
                    <a:pt x="30791" y="74136"/>
                    <a:pt x="30822" y="73406"/>
                  </a:cubicBezTo>
                  <a:cubicBezTo>
                    <a:pt x="30852" y="73072"/>
                    <a:pt x="30974" y="72737"/>
                    <a:pt x="31187" y="72464"/>
                  </a:cubicBezTo>
                  <a:cubicBezTo>
                    <a:pt x="31642" y="71734"/>
                    <a:pt x="32220" y="71126"/>
                    <a:pt x="32919" y="70579"/>
                  </a:cubicBezTo>
                  <a:cubicBezTo>
                    <a:pt x="33253" y="70367"/>
                    <a:pt x="33557" y="70093"/>
                    <a:pt x="33801" y="69759"/>
                  </a:cubicBezTo>
                  <a:cubicBezTo>
                    <a:pt x="34256" y="69090"/>
                    <a:pt x="34105" y="68178"/>
                    <a:pt x="34439" y="67449"/>
                  </a:cubicBezTo>
                  <a:cubicBezTo>
                    <a:pt x="34864" y="66567"/>
                    <a:pt x="36019" y="65625"/>
                    <a:pt x="35381" y="64865"/>
                  </a:cubicBezTo>
                  <a:lnTo>
                    <a:pt x="35381" y="64865"/>
                  </a:lnTo>
                  <a:cubicBezTo>
                    <a:pt x="35694" y="64994"/>
                    <a:pt x="36016" y="65055"/>
                    <a:pt x="36332" y="65055"/>
                  </a:cubicBezTo>
                  <a:cubicBezTo>
                    <a:pt x="37426" y="65055"/>
                    <a:pt x="38442" y="64325"/>
                    <a:pt x="38725" y="63193"/>
                  </a:cubicBezTo>
                  <a:cubicBezTo>
                    <a:pt x="38816" y="62616"/>
                    <a:pt x="38725" y="62038"/>
                    <a:pt x="38785" y="61461"/>
                  </a:cubicBezTo>
                  <a:cubicBezTo>
                    <a:pt x="39120" y="59363"/>
                    <a:pt x="42311" y="57752"/>
                    <a:pt x="40974" y="55625"/>
                  </a:cubicBezTo>
                  <a:cubicBezTo>
                    <a:pt x="40191" y="54362"/>
                    <a:pt x="37730" y="53792"/>
                    <a:pt x="36048" y="53792"/>
                  </a:cubicBezTo>
                  <a:cubicBezTo>
                    <a:pt x="35705" y="53792"/>
                    <a:pt x="35395" y="53815"/>
                    <a:pt x="35138" y="53862"/>
                  </a:cubicBezTo>
                  <a:cubicBezTo>
                    <a:pt x="34834" y="53923"/>
                    <a:pt x="34560" y="53953"/>
                    <a:pt x="34287" y="53953"/>
                  </a:cubicBezTo>
                  <a:cubicBezTo>
                    <a:pt x="33740" y="53831"/>
                    <a:pt x="33284" y="53527"/>
                    <a:pt x="32949" y="53102"/>
                  </a:cubicBezTo>
                  <a:cubicBezTo>
                    <a:pt x="32828" y="52980"/>
                    <a:pt x="32706" y="52859"/>
                    <a:pt x="32646" y="52707"/>
                  </a:cubicBezTo>
                  <a:cubicBezTo>
                    <a:pt x="32585" y="52494"/>
                    <a:pt x="32554" y="52251"/>
                    <a:pt x="32615" y="52038"/>
                  </a:cubicBezTo>
                  <a:cubicBezTo>
                    <a:pt x="32842" y="49694"/>
                    <a:pt x="32106" y="49299"/>
                    <a:pt x="31031" y="49299"/>
                  </a:cubicBezTo>
                  <a:cubicBezTo>
                    <a:pt x="30485" y="49299"/>
                    <a:pt x="29851" y="49401"/>
                    <a:pt x="29212" y="49401"/>
                  </a:cubicBezTo>
                  <a:cubicBezTo>
                    <a:pt x="28583" y="49401"/>
                    <a:pt x="27948" y="49301"/>
                    <a:pt x="27387" y="48907"/>
                  </a:cubicBezTo>
                  <a:cubicBezTo>
                    <a:pt x="27022" y="48634"/>
                    <a:pt x="26749" y="48178"/>
                    <a:pt x="26354" y="47904"/>
                  </a:cubicBezTo>
                  <a:cubicBezTo>
                    <a:pt x="25867" y="47600"/>
                    <a:pt x="25168" y="47600"/>
                    <a:pt x="24743" y="47205"/>
                  </a:cubicBezTo>
                  <a:cubicBezTo>
                    <a:pt x="24530" y="46992"/>
                    <a:pt x="24408" y="46719"/>
                    <a:pt x="24196" y="46536"/>
                  </a:cubicBezTo>
                  <a:cubicBezTo>
                    <a:pt x="23898" y="46239"/>
                    <a:pt x="23509" y="46140"/>
                    <a:pt x="23088" y="46140"/>
                  </a:cubicBezTo>
                  <a:cubicBezTo>
                    <a:pt x="22606" y="46140"/>
                    <a:pt x="22083" y="46271"/>
                    <a:pt x="21612" y="46384"/>
                  </a:cubicBezTo>
                  <a:cubicBezTo>
                    <a:pt x="21419" y="46431"/>
                    <a:pt x="21250" y="46451"/>
                    <a:pt x="21097" y="46451"/>
                  </a:cubicBezTo>
                  <a:cubicBezTo>
                    <a:pt x="20453" y="46451"/>
                    <a:pt x="20092" y="46100"/>
                    <a:pt x="19454" y="45929"/>
                  </a:cubicBezTo>
                  <a:cubicBezTo>
                    <a:pt x="19054" y="45789"/>
                    <a:pt x="18642" y="45715"/>
                    <a:pt x="18225" y="45715"/>
                  </a:cubicBezTo>
                  <a:cubicBezTo>
                    <a:pt x="18007" y="45715"/>
                    <a:pt x="17788" y="45735"/>
                    <a:pt x="17569" y="45777"/>
                  </a:cubicBezTo>
                  <a:cubicBezTo>
                    <a:pt x="17387" y="46506"/>
                    <a:pt x="16779" y="47053"/>
                    <a:pt x="16049" y="47144"/>
                  </a:cubicBezTo>
                  <a:cubicBezTo>
                    <a:pt x="15583" y="46577"/>
                    <a:pt x="14888" y="46266"/>
                    <a:pt x="14178" y="46266"/>
                  </a:cubicBezTo>
                  <a:cubicBezTo>
                    <a:pt x="13824" y="46266"/>
                    <a:pt x="13466" y="46344"/>
                    <a:pt x="13131" y="46506"/>
                  </a:cubicBezTo>
                  <a:cubicBezTo>
                    <a:pt x="12372" y="45746"/>
                    <a:pt x="12250" y="44561"/>
                    <a:pt x="12858" y="43649"/>
                  </a:cubicBezTo>
                  <a:cubicBezTo>
                    <a:pt x="12702" y="43463"/>
                    <a:pt x="12498" y="43399"/>
                    <a:pt x="12269" y="43399"/>
                  </a:cubicBezTo>
                  <a:cubicBezTo>
                    <a:pt x="11761" y="43399"/>
                    <a:pt x="11126" y="43713"/>
                    <a:pt x="10596" y="43713"/>
                  </a:cubicBezTo>
                  <a:cubicBezTo>
                    <a:pt x="10387" y="43713"/>
                    <a:pt x="10194" y="43664"/>
                    <a:pt x="10031" y="43527"/>
                  </a:cubicBezTo>
                  <a:cubicBezTo>
                    <a:pt x="8998" y="42676"/>
                    <a:pt x="11399" y="40640"/>
                    <a:pt x="10274" y="39880"/>
                  </a:cubicBezTo>
                  <a:cubicBezTo>
                    <a:pt x="10061" y="39552"/>
                    <a:pt x="9715" y="39383"/>
                    <a:pt x="9370" y="39383"/>
                  </a:cubicBezTo>
                  <a:cubicBezTo>
                    <a:pt x="9076" y="39383"/>
                    <a:pt x="8782" y="39506"/>
                    <a:pt x="8572" y="39758"/>
                  </a:cubicBezTo>
                  <a:cubicBezTo>
                    <a:pt x="8086" y="40275"/>
                    <a:pt x="8268" y="41126"/>
                    <a:pt x="8906" y="41430"/>
                  </a:cubicBezTo>
                  <a:lnTo>
                    <a:pt x="8268" y="41856"/>
                  </a:lnTo>
                  <a:cubicBezTo>
                    <a:pt x="7144" y="41004"/>
                    <a:pt x="5897" y="39880"/>
                    <a:pt x="6019" y="38482"/>
                  </a:cubicBezTo>
                  <a:cubicBezTo>
                    <a:pt x="6080" y="37722"/>
                    <a:pt x="6536" y="37023"/>
                    <a:pt x="6444" y="36293"/>
                  </a:cubicBezTo>
                  <a:cubicBezTo>
                    <a:pt x="6323" y="35989"/>
                    <a:pt x="6323" y="35655"/>
                    <a:pt x="6353" y="35320"/>
                  </a:cubicBezTo>
                  <a:cubicBezTo>
                    <a:pt x="6505" y="35047"/>
                    <a:pt x="6748" y="34834"/>
                    <a:pt x="7083" y="34743"/>
                  </a:cubicBezTo>
                  <a:cubicBezTo>
                    <a:pt x="7903" y="34287"/>
                    <a:pt x="8785" y="34013"/>
                    <a:pt x="9727" y="33922"/>
                  </a:cubicBezTo>
                  <a:cubicBezTo>
                    <a:pt x="9773" y="33920"/>
                    <a:pt x="9819" y="33919"/>
                    <a:pt x="9864" y="33919"/>
                  </a:cubicBezTo>
                  <a:cubicBezTo>
                    <a:pt x="11679" y="33919"/>
                    <a:pt x="12431" y="35684"/>
                    <a:pt x="13587" y="36871"/>
                  </a:cubicBezTo>
                  <a:cubicBezTo>
                    <a:pt x="14074" y="36688"/>
                    <a:pt x="14165" y="35989"/>
                    <a:pt x="13983" y="35503"/>
                  </a:cubicBezTo>
                  <a:cubicBezTo>
                    <a:pt x="13831" y="34986"/>
                    <a:pt x="13496" y="34530"/>
                    <a:pt x="13466" y="34013"/>
                  </a:cubicBezTo>
                  <a:cubicBezTo>
                    <a:pt x="13375" y="33284"/>
                    <a:pt x="13831" y="32676"/>
                    <a:pt x="14256" y="32099"/>
                  </a:cubicBezTo>
                  <a:lnTo>
                    <a:pt x="17478" y="27782"/>
                  </a:lnTo>
                  <a:cubicBezTo>
                    <a:pt x="18420" y="26567"/>
                    <a:pt x="19363" y="25320"/>
                    <a:pt x="20609" y="24408"/>
                  </a:cubicBezTo>
                  <a:cubicBezTo>
                    <a:pt x="20943" y="24135"/>
                    <a:pt x="21308" y="23953"/>
                    <a:pt x="21733" y="23831"/>
                  </a:cubicBezTo>
                  <a:cubicBezTo>
                    <a:pt x="22706" y="23618"/>
                    <a:pt x="24074" y="24013"/>
                    <a:pt x="24499" y="23071"/>
                  </a:cubicBezTo>
                  <a:cubicBezTo>
                    <a:pt x="23831" y="22342"/>
                    <a:pt x="23831" y="21217"/>
                    <a:pt x="24499" y="20487"/>
                  </a:cubicBezTo>
                  <a:cubicBezTo>
                    <a:pt x="24349" y="20465"/>
                    <a:pt x="24198" y="20453"/>
                    <a:pt x="24048" y="20453"/>
                  </a:cubicBezTo>
                  <a:cubicBezTo>
                    <a:pt x="23195" y="20453"/>
                    <a:pt x="22363" y="20814"/>
                    <a:pt x="21794" y="21460"/>
                  </a:cubicBezTo>
                  <a:cubicBezTo>
                    <a:pt x="21429" y="20518"/>
                    <a:pt x="22737" y="19849"/>
                    <a:pt x="23679" y="19697"/>
                  </a:cubicBezTo>
                  <a:lnTo>
                    <a:pt x="29150" y="18724"/>
                  </a:lnTo>
                  <a:cubicBezTo>
                    <a:pt x="29363" y="17995"/>
                    <a:pt x="28177" y="17813"/>
                    <a:pt x="27630" y="17296"/>
                  </a:cubicBezTo>
                  <a:cubicBezTo>
                    <a:pt x="27113" y="16779"/>
                    <a:pt x="27265" y="15898"/>
                    <a:pt x="27326" y="15138"/>
                  </a:cubicBezTo>
                  <a:cubicBezTo>
                    <a:pt x="27417" y="14408"/>
                    <a:pt x="27144" y="13405"/>
                    <a:pt x="26384" y="13375"/>
                  </a:cubicBezTo>
                  <a:cubicBezTo>
                    <a:pt x="26080" y="13436"/>
                    <a:pt x="25806" y="13466"/>
                    <a:pt x="25503" y="13557"/>
                  </a:cubicBezTo>
                  <a:cubicBezTo>
                    <a:pt x="25480" y="13559"/>
                    <a:pt x="25457" y="13559"/>
                    <a:pt x="25435" y="13559"/>
                  </a:cubicBezTo>
                  <a:cubicBezTo>
                    <a:pt x="24065" y="13559"/>
                    <a:pt x="23789" y="10879"/>
                    <a:pt x="22459" y="10879"/>
                  </a:cubicBezTo>
                  <a:cubicBezTo>
                    <a:pt x="22430" y="10879"/>
                    <a:pt x="22401" y="10880"/>
                    <a:pt x="22372" y="10882"/>
                  </a:cubicBezTo>
                  <a:cubicBezTo>
                    <a:pt x="21095" y="11004"/>
                    <a:pt x="21338" y="13101"/>
                    <a:pt x="20396" y="13983"/>
                  </a:cubicBezTo>
                  <a:cubicBezTo>
                    <a:pt x="19940" y="14408"/>
                    <a:pt x="19211" y="14530"/>
                    <a:pt x="18876" y="15077"/>
                  </a:cubicBezTo>
                  <a:cubicBezTo>
                    <a:pt x="18755" y="15411"/>
                    <a:pt x="18694" y="15776"/>
                    <a:pt x="18663" y="16110"/>
                  </a:cubicBezTo>
                  <a:cubicBezTo>
                    <a:pt x="18445" y="17255"/>
                    <a:pt x="17421" y="18058"/>
                    <a:pt x="16291" y="18058"/>
                  </a:cubicBezTo>
                  <a:cubicBezTo>
                    <a:pt x="16161" y="18058"/>
                    <a:pt x="16029" y="18047"/>
                    <a:pt x="15897" y="18025"/>
                  </a:cubicBezTo>
                  <a:lnTo>
                    <a:pt x="16414" y="15685"/>
                  </a:lnTo>
                  <a:cubicBezTo>
                    <a:pt x="15624" y="15685"/>
                    <a:pt x="14742" y="15685"/>
                    <a:pt x="14074" y="15259"/>
                  </a:cubicBezTo>
                  <a:cubicBezTo>
                    <a:pt x="13375" y="14834"/>
                    <a:pt x="13010" y="13800"/>
                    <a:pt x="13527" y="13192"/>
                  </a:cubicBezTo>
                  <a:cubicBezTo>
                    <a:pt x="14165" y="12463"/>
                    <a:pt x="15624" y="12706"/>
                    <a:pt x="15958" y="11794"/>
                  </a:cubicBezTo>
                  <a:cubicBezTo>
                    <a:pt x="16110" y="11430"/>
                    <a:pt x="15958" y="11004"/>
                    <a:pt x="15989" y="10609"/>
                  </a:cubicBezTo>
                  <a:cubicBezTo>
                    <a:pt x="16118" y="9243"/>
                    <a:pt x="17820" y="8773"/>
                    <a:pt x="19095" y="8773"/>
                  </a:cubicBezTo>
                  <a:cubicBezTo>
                    <a:pt x="19323" y="8773"/>
                    <a:pt x="19538" y="8788"/>
                    <a:pt x="19727" y="8816"/>
                  </a:cubicBezTo>
                  <a:cubicBezTo>
                    <a:pt x="20285" y="8912"/>
                    <a:pt x="20866" y="9044"/>
                    <a:pt x="21426" y="9044"/>
                  </a:cubicBezTo>
                  <a:cubicBezTo>
                    <a:pt x="21752" y="9044"/>
                    <a:pt x="22070" y="8999"/>
                    <a:pt x="22372" y="8876"/>
                  </a:cubicBezTo>
                  <a:cubicBezTo>
                    <a:pt x="23192" y="8542"/>
                    <a:pt x="23740" y="7357"/>
                    <a:pt x="23101" y="6718"/>
                  </a:cubicBezTo>
                  <a:cubicBezTo>
                    <a:pt x="23259" y="6519"/>
                    <a:pt x="23500" y="6471"/>
                    <a:pt x="23766" y="6471"/>
                  </a:cubicBezTo>
                  <a:cubicBezTo>
                    <a:pt x="24003" y="6471"/>
                    <a:pt x="24260" y="6509"/>
                    <a:pt x="24494" y="6509"/>
                  </a:cubicBezTo>
                  <a:cubicBezTo>
                    <a:pt x="24756" y="6509"/>
                    <a:pt x="24991" y="6462"/>
                    <a:pt x="25138" y="6262"/>
                  </a:cubicBezTo>
                  <a:cubicBezTo>
                    <a:pt x="25563" y="5654"/>
                    <a:pt x="24469" y="5016"/>
                    <a:pt x="24256" y="4287"/>
                  </a:cubicBezTo>
                  <a:cubicBezTo>
                    <a:pt x="24074" y="3679"/>
                    <a:pt x="24560" y="3101"/>
                    <a:pt x="24864" y="2524"/>
                  </a:cubicBezTo>
                  <a:cubicBezTo>
                    <a:pt x="25229" y="1733"/>
                    <a:pt x="25290" y="852"/>
                    <a:pt x="24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13960425" y="1719050"/>
              <a:ext cx="748525" cy="391700"/>
            </a:xfrm>
            <a:custGeom>
              <a:avLst/>
              <a:gdLst/>
              <a:ahLst/>
              <a:cxnLst/>
              <a:rect l="l" t="t" r="r" b="b"/>
              <a:pathLst>
                <a:path w="29941" h="15668" extrusionOk="0">
                  <a:moveTo>
                    <a:pt x="13953" y="0"/>
                  </a:moveTo>
                  <a:cubicBezTo>
                    <a:pt x="9180" y="0"/>
                    <a:pt x="4469" y="851"/>
                    <a:pt x="1" y="2493"/>
                  </a:cubicBezTo>
                  <a:cubicBezTo>
                    <a:pt x="1" y="2949"/>
                    <a:pt x="244" y="3405"/>
                    <a:pt x="609" y="3709"/>
                  </a:cubicBezTo>
                  <a:cubicBezTo>
                    <a:pt x="1019" y="3982"/>
                    <a:pt x="1498" y="4081"/>
                    <a:pt x="1996" y="4081"/>
                  </a:cubicBezTo>
                  <a:cubicBezTo>
                    <a:pt x="2493" y="4081"/>
                    <a:pt x="3010" y="3982"/>
                    <a:pt x="3496" y="3861"/>
                  </a:cubicBezTo>
                  <a:cubicBezTo>
                    <a:pt x="4161" y="3694"/>
                    <a:pt x="4840" y="3500"/>
                    <a:pt x="5503" y="3500"/>
                  </a:cubicBezTo>
                  <a:cubicBezTo>
                    <a:pt x="5811" y="3500"/>
                    <a:pt x="6116" y="3542"/>
                    <a:pt x="6414" y="3648"/>
                  </a:cubicBezTo>
                  <a:cubicBezTo>
                    <a:pt x="7661" y="4104"/>
                    <a:pt x="8238" y="5502"/>
                    <a:pt x="8694" y="6748"/>
                  </a:cubicBezTo>
                  <a:cubicBezTo>
                    <a:pt x="8755" y="6931"/>
                    <a:pt x="8785" y="7113"/>
                    <a:pt x="8755" y="7326"/>
                  </a:cubicBezTo>
                  <a:cubicBezTo>
                    <a:pt x="8694" y="7569"/>
                    <a:pt x="8451" y="7751"/>
                    <a:pt x="8299" y="7964"/>
                  </a:cubicBezTo>
                  <a:cubicBezTo>
                    <a:pt x="7934" y="8542"/>
                    <a:pt x="8238" y="9301"/>
                    <a:pt x="8907" y="9484"/>
                  </a:cubicBezTo>
                  <a:cubicBezTo>
                    <a:pt x="8025" y="10001"/>
                    <a:pt x="8208" y="11277"/>
                    <a:pt x="8512" y="12250"/>
                  </a:cubicBezTo>
                  <a:cubicBezTo>
                    <a:pt x="8816" y="13222"/>
                    <a:pt x="9120" y="14225"/>
                    <a:pt x="9819" y="14925"/>
                  </a:cubicBezTo>
                  <a:cubicBezTo>
                    <a:pt x="10254" y="15378"/>
                    <a:pt x="10900" y="15668"/>
                    <a:pt x="11517" y="15668"/>
                  </a:cubicBezTo>
                  <a:cubicBezTo>
                    <a:pt x="11892" y="15668"/>
                    <a:pt x="12256" y="15561"/>
                    <a:pt x="12554" y="15320"/>
                  </a:cubicBezTo>
                  <a:cubicBezTo>
                    <a:pt x="13162" y="14803"/>
                    <a:pt x="13314" y="13952"/>
                    <a:pt x="13497" y="13192"/>
                  </a:cubicBezTo>
                  <a:cubicBezTo>
                    <a:pt x="13679" y="12402"/>
                    <a:pt x="14196" y="11551"/>
                    <a:pt x="14986" y="11520"/>
                  </a:cubicBezTo>
                  <a:cubicBezTo>
                    <a:pt x="15018" y="11518"/>
                    <a:pt x="15049" y="11517"/>
                    <a:pt x="15080" y="11517"/>
                  </a:cubicBezTo>
                  <a:cubicBezTo>
                    <a:pt x="15321" y="11517"/>
                    <a:pt x="15552" y="11582"/>
                    <a:pt x="15780" y="11582"/>
                  </a:cubicBezTo>
                  <a:cubicBezTo>
                    <a:pt x="15891" y="11582"/>
                    <a:pt x="16001" y="11566"/>
                    <a:pt x="16111" y="11520"/>
                  </a:cubicBezTo>
                  <a:cubicBezTo>
                    <a:pt x="16536" y="11338"/>
                    <a:pt x="16658" y="10821"/>
                    <a:pt x="16931" y="10456"/>
                  </a:cubicBezTo>
                  <a:cubicBezTo>
                    <a:pt x="17418" y="9818"/>
                    <a:pt x="18269" y="9727"/>
                    <a:pt x="19029" y="9545"/>
                  </a:cubicBezTo>
                  <a:cubicBezTo>
                    <a:pt x="19789" y="9362"/>
                    <a:pt x="20609" y="8845"/>
                    <a:pt x="20609" y="8086"/>
                  </a:cubicBezTo>
                  <a:cubicBezTo>
                    <a:pt x="20609" y="7569"/>
                    <a:pt x="20275" y="6870"/>
                    <a:pt x="20761" y="6687"/>
                  </a:cubicBezTo>
                  <a:cubicBezTo>
                    <a:pt x="20807" y="6672"/>
                    <a:pt x="20851" y="6665"/>
                    <a:pt x="20894" y="6665"/>
                  </a:cubicBezTo>
                  <a:cubicBezTo>
                    <a:pt x="21274" y="6665"/>
                    <a:pt x="21534" y="7222"/>
                    <a:pt x="21916" y="7386"/>
                  </a:cubicBezTo>
                  <a:cubicBezTo>
                    <a:pt x="22002" y="7422"/>
                    <a:pt x="22083" y="7438"/>
                    <a:pt x="22161" y="7438"/>
                  </a:cubicBezTo>
                  <a:cubicBezTo>
                    <a:pt x="22747" y="7438"/>
                    <a:pt x="23105" y="6504"/>
                    <a:pt x="23132" y="5806"/>
                  </a:cubicBezTo>
                  <a:cubicBezTo>
                    <a:pt x="23558" y="6262"/>
                    <a:pt x="24105" y="6627"/>
                    <a:pt x="24743" y="6809"/>
                  </a:cubicBezTo>
                  <a:cubicBezTo>
                    <a:pt x="24826" y="6826"/>
                    <a:pt x="24912" y="6834"/>
                    <a:pt x="25000" y="6834"/>
                  </a:cubicBezTo>
                  <a:cubicBezTo>
                    <a:pt x="25554" y="6834"/>
                    <a:pt x="26158" y="6509"/>
                    <a:pt x="26263" y="5958"/>
                  </a:cubicBezTo>
                  <a:cubicBezTo>
                    <a:pt x="26324" y="5593"/>
                    <a:pt x="26141" y="5198"/>
                    <a:pt x="26293" y="4864"/>
                  </a:cubicBezTo>
                  <a:cubicBezTo>
                    <a:pt x="26435" y="4510"/>
                    <a:pt x="26850" y="4376"/>
                    <a:pt x="27256" y="4376"/>
                  </a:cubicBezTo>
                  <a:cubicBezTo>
                    <a:pt x="27374" y="4376"/>
                    <a:pt x="27491" y="4387"/>
                    <a:pt x="27600" y="4408"/>
                  </a:cubicBezTo>
                  <a:cubicBezTo>
                    <a:pt x="27967" y="4499"/>
                    <a:pt x="28351" y="4643"/>
                    <a:pt x="28726" y="4643"/>
                  </a:cubicBezTo>
                  <a:cubicBezTo>
                    <a:pt x="28848" y="4643"/>
                    <a:pt x="28970" y="4628"/>
                    <a:pt x="29090" y="4590"/>
                  </a:cubicBezTo>
                  <a:cubicBezTo>
                    <a:pt x="29606" y="4377"/>
                    <a:pt x="29941" y="3861"/>
                    <a:pt x="29910" y="3283"/>
                  </a:cubicBezTo>
                  <a:cubicBezTo>
                    <a:pt x="24865" y="1125"/>
                    <a:pt x="19454" y="0"/>
                    <a:pt x="13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13525775" y="1868500"/>
              <a:ext cx="804000" cy="637250"/>
            </a:xfrm>
            <a:custGeom>
              <a:avLst/>
              <a:gdLst/>
              <a:ahLst/>
              <a:cxnLst/>
              <a:rect l="l" t="t" r="r" b="b"/>
              <a:pathLst>
                <a:path w="32160" h="25490" extrusionOk="0">
                  <a:moveTo>
                    <a:pt x="21511" y="1"/>
                  </a:moveTo>
                  <a:cubicBezTo>
                    <a:pt x="19503" y="1"/>
                    <a:pt x="17464" y="352"/>
                    <a:pt x="15563" y="892"/>
                  </a:cubicBezTo>
                  <a:cubicBezTo>
                    <a:pt x="8299" y="2928"/>
                    <a:pt x="1824" y="9038"/>
                    <a:pt x="487" y="16637"/>
                  </a:cubicBezTo>
                  <a:cubicBezTo>
                    <a:pt x="122" y="18734"/>
                    <a:pt x="1" y="20983"/>
                    <a:pt x="973" y="22898"/>
                  </a:cubicBezTo>
                  <a:cubicBezTo>
                    <a:pt x="1733" y="24370"/>
                    <a:pt x="3345" y="25489"/>
                    <a:pt x="4942" y="25489"/>
                  </a:cubicBezTo>
                  <a:cubicBezTo>
                    <a:pt x="5389" y="25489"/>
                    <a:pt x="5836" y="25401"/>
                    <a:pt x="6262" y="25208"/>
                  </a:cubicBezTo>
                  <a:cubicBezTo>
                    <a:pt x="7356" y="24752"/>
                    <a:pt x="8086" y="23719"/>
                    <a:pt x="8755" y="22746"/>
                  </a:cubicBezTo>
                  <a:cubicBezTo>
                    <a:pt x="10791" y="19798"/>
                    <a:pt x="13162" y="16424"/>
                    <a:pt x="16718" y="15269"/>
                  </a:cubicBezTo>
                  <a:cubicBezTo>
                    <a:pt x="20396" y="14114"/>
                    <a:pt x="24469" y="14691"/>
                    <a:pt x="28025" y="13020"/>
                  </a:cubicBezTo>
                  <a:cubicBezTo>
                    <a:pt x="29484" y="12351"/>
                    <a:pt x="30640" y="11135"/>
                    <a:pt x="31217" y="9646"/>
                  </a:cubicBezTo>
                  <a:cubicBezTo>
                    <a:pt x="32159" y="7275"/>
                    <a:pt x="31521" y="4570"/>
                    <a:pt x="29667" y="2837"/>
                  </a:cubicBezTo>
                  <a:cubicBezTo>
                    <a:pt x="27382" y="770"/>
                    <a:pt x="24480" y="1"/>
                    <a:pt x="21511" y="1"/>
                  </a:cubicBezTo>
                  <a:close/>
                </a:path>
              </a:pathLst>
            </a:custGeom>
            <a:solidFill>
              <a:srgbClr val="FFFFFF">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41"/>
          <p:cNvGrpSpPr/>
          <p:nvPr/>
        </p:nvGrpSpPr>
        <p:grpSpPr>
          <a:xfrm rot="5213765">
            <a:off x="7679598" y="3773434"/>
            <a:ext cx="1587465" cy="1359075"/>
            <a:chOff x="9395708" y="-2591285"/>
            <a:chExt cx="2431070" cy="2849374"/>
          </a:xfrm>
        </p:grpSpPr>
        <p:sp>
          <p:nvSpPr>
            <p:cNvPr id="1211" name="Google Shape;1211;p41"/>
            <p:cNvSpPr/>
            <p:nvPr/>
          </p:nvSpPr>
          <p:spPr>
            <a:xfrm>
              <a:off x="10858250" y="-1271968"/>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10174225" y="-1747439"/>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9732017" y="-1907158"/>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9796390" y="-259128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9881492" y="-2546481"/>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11255312" y="-138097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11331603" y="-1121469"/>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11379345" y="-1099101"/>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11381428" y="-1099101"/>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10552061" y="-206578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10659565" y="-1446304"/>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10655843" y="-564039"/>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10361060" y="-522547"/>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10361060" y="-521488"/>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1"/>
            <p:cNvSpPr/>
            <p:nvPr/>
          </p:nvSpPr>
          <p:spPr>
            <a:xfrm>
              <a:off x="11056525" y="-1102789"/>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1"/>
            <p:cNvSpPr/>
            <p:nvPr/>
          </p:nvSpPr>
          <p:spPr>
            <a:xfrm>
              <a:off x="10561384" y="-1633207"/>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10617458" y="-1816934"/>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10879013" y="-1062287"/>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10880072" y="-1060204"/>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10510535" y="-2459876"/>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10660009" y="-2459876"/>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9994630" y="-1846201"/>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9994630" y="-178476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10219542" y="-1494524"/>
              <a:ext cx="883768" cy="791836"/>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1"/>
            <p:cNvSpPr/>
            <p:nvPr/>
          </p:nvSpPr>
          <p:spPr>
            <a:xfrm>
              <a:off x="10018911" y="-1466282"/>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1"/>
            <p:cNvSpPr/>
            <p:nvPr/>
          </p:nvSpPr>
          <p:spPr>
            <a:xfrm>
              <a:off x="9840170" y="-147017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1"/>
            <p:cNvSpPr/>
            <p:nvPr/>
          </p:nvSpPr>
          <p:spPr>
            <a:xfrm>
              <a:off x="9729934" y="-812139"/>
              <a:ext cx="577169" cy="649465"/>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1"/>
            <p:cNvSpPr/>
            <p:nvPr/>
          </p:nvSpPr>
          <p:spPr>
            <a:xfrm>
              <a:off x="9730992" y="-812139"/>
              <a:ext cx="561597" cy="640483"/>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1"/>
            <p:cNvSpPr/>
            <p:nvPr/>
          </p:nvSpPr>
          <p:spPr>
            <a:xfrm>
              <a:off x="9452807" y="-109251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1"/>
            <p:cNvSpPr/>
            <p:nvPr/>
          </p:nvSpPr>
          <p:spPr>
            <a:xfrm>
              <a:off x="9452807" y="-95953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1"/>
            <p:cNvSpPr/>
            <p:nvPr/>
          </p:nvSpPr>
          <p:spPr>
            <a:xfrm>
              <a:off x="9395708" y="-1635973"/>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1"/>
            <p:cNvSpPr/>
            <p:nvPr/>
          </p:nvSpPr>
          <p:spPr>
            <a:xfrm>
              <a:off x="9395708" y="-156159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41"/>
          <p:cNvSpPr/>
          <p:nvPr/>
        </p:nvSpPr>
        <p:spPr>
          <a:xfrm>
            <a:off x="7837551" y="1147890"/>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53345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4"/>
          <p:cNvSpPr txBox="1">
            <a:spLocks noGrp="1"/>
          </p:cNvSpPr>
          <p:nvPr>
            <p:ph type="body" idx="1"/>
          </p:nvPr>
        </p:nvSpPr>
        <p:spPr>
          <a:xfrm>
            <a:off x="557213" y="1000074"/>
            <a:ext cx="7816537" cy="3648707"/>
          </a:xfrm>
          <a:prstGeom prst="rect">
            <a:avLst/>
          </a:prstGeom>
        </p:spPr>
        <p:txBody>
          <a:bodyPr spcFirstLastPara="1" wrap="square" lIns="91425" tIns="91425" rIns="91425" bIns="91425" anchor="t" anchorCtr="0">
            <a:noAutofit/>
          </a:bodyPr>
          <a:lstStyle/>
          <a:p>
            <a:pPr marR="95250" algn="just">
              <a:lnSpc>
                <a:spcPct val="107000"/>
              </a:lnSpc>
              <a:spcAft>
                <a:spcPts val="750"/>
              </a:spcAft>
            </a:pPr>
            <a:r>
              <a:rPr lang="en-IN" sz="1400" dirty="0">
                <a:solidFill>
                  <a:srgbClr val="474747"/>
                </a:solidFill>
                <a:effectLst/>
                <a:latin typeface="Noto Serif" panose="02020600060500020200" pitchFamily="18" charset="0"/>
                <a:ea typeface="Noto Serif" panose="02020600060500020200" pitchFamily="18" charset="0"/>
                <a:cs typeface="Noto Serif" panose="02020600060500020200" pitchFamily="18" charset="0"/>
              </a:rPr>
              <a:t>It is important for India to prioritize climate change as one of the instruments of its foreign policy. Climate change should not be just considered from the environmental and economic point of view; it also stands to affect strategic considerations. India can start focusing on its neighbourhood to play a constructive role in the area of climate change through its </a:t>
            </a:r>
            <a:r>
              <a:rPr lang="en-IN" sz="1400" b="1" dirty="0">
                <a:solidFill>
                  <a:srgbClr val="474747"/>
                </a:solidFill>
                <a:effectLst/>
                <a:latin typeface="Noto Serif" panose="02020600060500020200" pitchFamily="18" charset="0"/>
                <a:ea typeface="Noto Serif" panose="02020600060500020200" pitchFamily="18" charset="0"/>
                <a:cs typeface="Noto Serif" panose="02020600060500020200" pitchFamily="18" charset="0"/>
              </a:rPr>
              <a:t>Neighbourhood First policy.</a:t>
            </a:r>
            <a:r>
              <a:rPr lang="en-IN" sz="1400" dirty="0">
                <a:solidFill>
                  <a:srgbClr val="474747"/>
                </a:solidFill>
                <a:effectLst/>
                <a:latin typeface="Noto Serif" panose="02020600060500020200" pitchFamily="18" charset="0"/>
                <a:ea typeface="Noto Serif" panose="02020600060500020200" pitchFamily="18" charset="0"/>
                <a:cs typeface="Noto Serif" panose="02020600060500020200" pitchFamily="18" charset="0"/>
              </a:rPr>
              <a:t> Making climate change an integral part of its foreign policy ethics and moving towards climate diplomacy can project India as a sensitive and responsible global leader.</a:t>
            </a:r>
            <a:endParaRPr lang="en-IN" sz="1400" dirty="0">
              <a:effectLst/>
              <a:latin typeface="Noto Serif" panose="02020600060500020200" pitchFamily="18" charset="0"/>
              <a:ea typeface="Noto Serif" panose="02020600060500020200" pitchFamily="18" charset="0"/>
              <a:cs typeface="Noto Serif" panose="02020600060500020200" pitchFamily="18" charset="0"/>
            </a:endParaRPr>
          </a:p>
          <a:p>
            <a:pPr marR="95250" algn="just">
              <a:lnSpc>
                <a:spcPct val="107000"/>
              </a:lnSpc>
              <a:spcAft>
                <a:spcPts val="750"/>
              </a:spcAft>
            </a:pPr>
            <a:r>
              <a:rPr lang="en-IN" sz="1400" dirty="0">
                <a:solidFill>
                  <a:srgbClr val="333333"/>
                </a:solidFill>
                <a:effectLst/>
                <a:latin typeface="Noto Serif" panose="02020600060500020200" pitchFamily="18" charset="0"/>
                <a:ea typeface="Noto Serif" panose="02020600060500020200" pitchFamily="18" charset="0"/>
                <a:cs typeface="Noto Serif" panose="02020600060500020200" pitchFamily="18" charset="0"/>
              </a:rPr>
              <a:t>At a time when India is expected to play a proactive role in the security architecture of the Indo-Pacific region, it is important that India maintains cordial relations with its maritime neighbours. At the same time, in order to compete with China, India would need to diversify its relations with other countries. This is necessary in the view of current asymmetry between India and China in economic and strategic domains. For the purpose of diversification, soft power – which includes cultural and historical links – has long been one of India’s instruments of foreign policy.</a:t>
            </a:r>
            <a:endParaRPr lang="en-IN" sz="1400" dirty="0">
              <a:effectLst/>
              <a:latin typeface="Noto Serif" panose="02020600060500020200" pitchFamily="18" charset="0"/>
              <a:ea typeface="Noto Serif" panose="02020600060500020200" pitchFamily="18" charset="0"/>
              <a:cs typeface="Noto Serif" panose="02020600060500020200" pitchFamily="18" charset="0"/>
            </a:endParaRPr>
          </a:p>
          <a:p>
            <a:pPr marL="0" lvl="0" indent="0" algn="just" rtl="0">
              <a:spcBef>
                <a:spcPts val="0"/>
              </a:spcBef>
              <a:spcAft>
                <a:spcPts val="0"/>
              </a:spcAft>
              <a:buNone/>
            </a:pPr>
            <a:endParaRPr sz="1400" dirty="0"/>
          </a:p>
        </p:txBody>
      </p:sp>
      <p:sp>
        <p:nvSpPr>
          <p:cNvPr id="659" name="Google Shape;659;p34"/>
          <p:cNvSpPr txBox="1">
            <a:spLocks noGrp="1"/>
          </p:cNvSpPr>
          <p:nvPr>
            <p:ph type="title"/>
          </p:nvPr>
        </p:nvSpPr>
        <p:spPr>
          <a:xfrm>
            <a:off x="713100" y="3688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CONCLUSION</a:t>
            </a:r>
            <a:endParaRPr dirty="0"/>
          </a:p>
        </p:txBody>
      </p:sp>
      <p:sp>
        <p:nvSpPr>
          <p:cNvPr id="660" name="Google Shape;660;p34"/>
          <p:cNvSpPr/>
          <p:nvPr/>
        </p:nvSpPr>
        <p:spPr>
          <a:xfrm>
            <a:off x="120050" y="4599307"/>
            <a:ext cx="1090228" cy="40061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04929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4"/>
          <p:cNvSpPr txBox="1">
            <a:spLocks noGrp="1"/>
          </p:cNvSpPr>
          <p:nvPr>
            <p:ph type="body" idx="1"/>
          </p:nvPr>
        </p:nvSpPr>
        <p:spPr>
          <a:xfrm>
            <a:off x="557213" y="1000075"/>
            <a:ext cx="7816537" cy="3416400"/>
          </a:xfrm>
          <a:prstGeom prst="rect">
            <a:avLst/>
          </a:prstGeom>
        </p:spPr>
        <p:txBody>
          <a:bodyPr spcFirstLastPara="1" wrap="square" lIns="91425" tIns="91425" rIns="91425" bIns="91425" anchor="t" anchorCtr="0">
            <a:noAutofit/>
          </a:bodyPr>
          <a:lstStyle/>
          <a:p>
            <a:pPr>
              <a:lnSpc>
                <a:spcPct val="107000"/>
              </a:lnSpc>
              <a:spcAft>
                <a:spcPts val="800"/>
              </a:spcAft>
            </a:pPr>
            <a:r>
              <a:rPr lang="en-IN" sz="1400" u="sng" dirty="0">
                <a:solidFill>
                  <a:srgbClr val="0563C1"/>
                </a:solidFill>
                <a:effectLst/>
                <a:latin typeface="Ubuntu" panose="020B0504030602030204" pitchFamily="34" charset="0"/>
                <a:ea typeface="Calibri" panose="020F0502020204030204" pitchFamily="34" charset="0"/>
                <a:cs typeface="Times New Roman" panose="02020603050405020304" pitchFamily="18" charset="0"/>
                <a:hlinkClick r:id="rId3"/>
              </a:rPr>
              <a:t>https://moef.gov.in/en/division/environment-divisions/montreal-protocol-ozone-cell-oc/introduction/</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400" u="sng" dirty="0">
                <a:solidFill>
                  <a:srgbClr val="0563C1"/>
                </a:solidFill>
                <a:effectLst/>
                <a:latin typeface="Ubuntu" panose="020B0504030602030204" pitchFamily="34" charset="0"/>
                <a:ea typeface="Calibri" panose="020F0502020204030204" pitchFamily="34" charset="0"/>
                <a:cs typeface="Times New Roman" panose="02020603050405020304" pitchFamily="18" charset="0"/>
                <a:hlinkClick r:id="rId4"/>
              </a:rPr>
              <a:t>https://www.isolaralliance.org/about/background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400" u="sng" dirty="0">
                <a:solidFill>
                  <a:srgbClr val="0563C1"/>
                </a:solidFill>
                <a:effectLst/>
                <a:latin typeface="Ubuntu" panose="020B0504030602030204" pitchFamily="34" charset="0"/>
                <a:ea typeface="Calibri" panose="020F0502020204030204" pitchFamily="34" charset="0"/>
                <a:cs typeface="Times New Roman" panose="02020603050405020304" pitchFamily="18" charset="0"/>
                <a:hlinkClick r:id="rId5"/>
              </a:rPr>
              <a:t>https://climate-diplomacy.org/start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400" u="sng" dirty="0">
                <a:solidFill>
                  <a:srgbClr val="0563C1"/>
                </a:solidFill>
                <a:effectLst/>
                <a:latin typeface="Ubuntu" panose="020B0504030602030204" pitchFamily="34" charset="0"/>
                <a:ea typeface="Calibri" panose="020F0502020204030204" pitchFamily="34" charset="0"/>
                <a:cs typeface="Times New Roman" panose="02020603050405020304" pitchFamily="18" charset="0"/>
                <a:hlinkClick r:id="rId6"/>
              </a:rPr>
              <a:t>https://unfccc.int/process-and-meetings/the-paris-agreement/the-paris-agreement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400" u="sng" dirty="0">
                <a:solidFill>
                  <a:srgbClr val="0563C1"/>
                </a:solidFill>
                <a:effectLst/>
                <a:latin typeface="Ubuntu" panose="020B0504030602030204" pitchFamily="34" charset="0"/>
                <a:ea typeface="Calibri" panose="020F0502020204030204" pitchFamily="34" charset="0"/>
                <a:cs typeface="Times New Roman" panose="02020603050405020304" pitchFamily="18" charset="0"/>
                <a:hlinkClick r:id="rId7"/>
              </a:rPr>
              <a:t>https://www.downtoearth.org.in/blog/climate-change/paris-agreement-and-india-s-climate-change-challenges-57000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400" u="sng" dirty="0">
                <a:solidFill>
                  <a:srgbClr val="0563C1"/>
                </a:solidFill>
                <a:effectLst/>
                <a:latin typeface="Ubuntu" panose="020B0504030602030204" pitchFamily="34" charset="0"/>
                <a:ea typeface="Calibri" panose="020F0502020204030204" pitchFamily="34" charset="0"/>
                <a:cs typeface="Times New Roman" panose="02020603050405020304" pitchFamily="18" charset="0"/>
                <a:hlinkClick r:id="rId8"/>
              </a:rPr>
              <a:t>https://thediplomat.com/2019/12/time-to-practice-climate-change-diplomacy-in-indias-neighborhood/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400" u="sng" dirty="0">
                <a:solidFill>
                  <a:srgbClr val="0563C1"/>
                </a:solidFill>
                <a:effectLst/>
                <a:latin typeface="Ubuntu" panose="020B0504030602030204" pitchFamily="34" charset="0"/>
                <a:ea typeface="Calibri" panose="020F0502020204030204" pitchFamily="34" charset="0"/>
                <a:cs typeface="Times New Roman" panose="02020603050405020304" pitchFamily="18" charset="0"/>
                <a:hlinkClick r:id="rId9"/>
              </a:rPr>
              <a:t>https://www.drishtiias.com/daily-updates/daily-news-editorials/climate-diplomacy-for-india</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400" u="sng" dirty="0">
                <a:solidFill>
                  <a:srgbClr val="0563C1"/>
                </a:solidFill>
                <a:effectLst/>
                <a:latin typeface="Ubuntu" panose="020B0504030602030204" pitchFamily="34" charset="0"/>
                <a:ea typeface="Calibri" panose="020F0502020204030204" pitchFamily="34" charset="0"/>
                <a:cs typeface="Times New Roman" panose="02020603050405020304" pitchFamily="18" charset="0"/>
                <a:hlinkClick r:id="rId10"/>
              </a:rPr>
              <a:t>https://www.orfonline.org/expert-speak/strengthening-climate-diplomacy-imperative-indian-climate-new-decade/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sz="1050" dirty="0"/>
          </a:p>
        </p:txBody>
      </p:sp>
      <p:sp>
        <p:nvSpPr>
          <p:cNvPr id="659" name="Google Shape;659;p34"/>
          <p:cNvSpPr txBox="1">
            <a:spLocks noGrp="1"/>
          </p:cNvSpPr>
          <p:nvPr>
            <p:ph type="title"/>
          </p:nvPr>
        </p:nvSpPr>
        <p:spPr>
          <a:xfrm>
            <a:off x="713100" y="3688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REFERENCES</a:t>
            </a:r>
            <a:endParaRPr dirty="0"/>
          </a:p>
        </p:txBody>
      </p:sp>
      <p:sp>
        <p:nvSpPr>
          <p:cNvPr id="660" name="Google Shape;660;p34"/>
          <p:cNvSpPr/>
          <p:nvPr/>
        </p:nvSpPr>
        <p:spPr>
          <a:xfrm>
            <a:off x="120050" y="4599307"/>
            <a:ext cx="1090228" cy="40061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50"/>
        <p:cNvGrpSpPr/>
        <p:nvPr/>
      </p:nvGrpSpPr>
      <p:grpSpPr>
        <a:xfrm>
          <a:off x="0" y="0"/>
          <a:ext cx="0" cy="0"/>
          <a:chOff x="0" y="0"/>
          <a:chExt cx="0" cy="0"/>
        </a:xfrm>
      </p:grpSpPr>
      <p:sp>
        <p:nvSpPr>
          <p:cNvPr id="2751" name="Google Shape;2751;p92"/>
          <p:cNvSpPr txBox="1">
            <a:spLocks noGrp="1"/>
          </p:cNvSpPr>
          <p:nvPr>
            <p:ph type="ctrTitle"/>
          </p:nvPr>
        </p:nvSpPr>
        <p:spPr>
          <a:xfrm>
            <a:off x="713225" y="564025"/>
            <a:ext cx="3858900" cy="80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grpSp>
        <p:nvGrpSpPr>
          <p:cNvPr id="2754" name="Google Shape;2754;p92"/>
          <p:cNvGrpSpPr/>
          <p:nvPr/>
        </p:nvGrpSpPr>
        <p:grpSpPr>
          <a:xfrm>
            <a:off x="918177" y="3273335"/>
            <a:ext cx="3427287" cy="3203676"/>
            <a:chOff x="10368334" y="-3016863"/>
            <a:chExt cx="2959405" cy="2766321"/>
          </a:xfrm>
        </p:grpSpPr>
        <p:sp>
          <p:nvSpPr>
            <p:cNvPr id="2755" name="Google Shape;2755;p92"/>
            <p:cNvSpPr/>
            <p:nvPr/>
          </p:nvSpPr>
          <p:spPr>
            <a:xfrm>
              <a:off x="10368334" y="-3016863"/>
              <a:ext cx="2766321" cy="2766321"/>
            </a:xfrm>
            <a:custGeom>
              <a:avLst/>
              <a:gdLst/>
              <a:ahLst/>
              <a:cxnLst/>
              <a:rect l="l" t="t" r="r" b="b"/>
              <a:pathLst>
                <a:path w="81005" h="81005" extrusionOk="0">
                  <a:moveTo>
                    <a:pt x="40487" y="0"/>
                  </a:moveTo>
                  <a:cubicBezTo>
                    <a:pt x="18146" y="0"/>
                    <a:pt x="0" y="18147"/>
                    <a:pt x="0" y="40518"/>
                  </a:cubicBezTo>
                  <a:cubicBezTo>
                    <a:pt x="0" y="62889"/>
                    <a:pt x="18146" y="81005"/>
                    <a:pt x="40487" y="81005"/>
                  </a:cubicBezTo>
                  <a:cubicBezTo>
                    <a:pt x="62858" y="81005"/>
                    <a:pt x="81005" y="62889"/>
                    <a:pt x="81005" y="40518"/>
                  </a:cubicBezTo>
                  <a:cubicBezTo>
                    <a:pt x="81005" y="18147"/>
                    <a:pt x="62858" y="0"/>
                    <a:pt x="40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2"/>
            <p:cNvSpPr/>
            <p:nvPr/>
          </p:nvSpPr>
          <p:spPr>
            <a:xfrm>
              <a:off x="12251262" y="-2759440"/>
              <a:ext cx="1076476" cy="2224087"/>
            </a:xfrm>
            <a:custGeom>
              <a:avLst/>
              <a:gdLst/>
              <a:ahLst/>
              <a:cxnLst/>
              <a:rect l="l" t="t" r="r" b="b"/>
              <a:pathLst>
                <a:path w="31522" h="65127" extrusionOk="0">
                  <a:moveTo>
                    <a:pt x="8907" y="0"/>
                  </a:moveTo>
                  <a:cubicBezTo>
                    <a:pt x="6414" y="548"/>
                    <a:pt x="6262" y="2918"/>
                    <a:pt x="6323" y="5137"/>
                  </a:cubicBezTo>
                  <a:cubicBezTo>
                    <a:pt x="6354" y="6049"/>
                    <a:pt x="6080" y="6931"/>
                    <a:pt x="6262" y="7812"/>
                  </a:cubicBezTo>
                  <a:cubicBezTo>
                    <a:pt x="6417" y="8559"/>
                    <a:pt x="7074" y="9285"/>
                    <a:pt x="7770" y="9285"/>
                  </a:cubicBezTo>
                  <a:cubicBezTo>
                    <a:pt x="7896" y="9285"/>
                    <a:pt x="8022" y="9261"/>
                    <a:pt x="8147" y="9210"/>
                  </a:cubicBezTo>
                  <a:cubicBezTo>
                    <a:pt x="8542" y="9028"/>
                    <a:pt x="8846" y="8633"/>
                    <a:pt x="9241" y="8633"/>
                  </a:cubicBezTo>
                  <a:cubicBezTo>
                    <a:pt x="9253" y="8632"/>
                    <a:pt x="9264" y="8632"/>
                    <a:pt x="9275" y="8632"/>
                  </a:cubicBezTo>
                  <a:cubicBezTo>
                    <a:pt x="9947" y="8632"/>
                    <a:pt x="10152" y="9525"/>
                    <a:pt x="10092" y="10183"/>
                  </a:cubicBezTo>
                  <a:cubicBezTo>
                    <a:pt x="10001" y="10852"/>
                    <a:pt x="9910" y="11703"/>
                    <a:pt x="10457" y="12037"/>
                  </a:cubicBezTo>
                  <a:cubicBezTo>
                    <a:pt x="9150" y="13526"/>
                    <a:pt x="7600" y="14803"/>
                    <a:pt x="5898" y="15837"/>
                  </a:cubicBezTo>
                  <a:cubicBezTo>
                    <a:pt x="7022" y="16870"/>
                    <a:pt x="7691" y="18299"/>
                    <a:pt x="7752" y="19818"/>
                  </a:cubicBezTo>
                  <a:cubicBezTo>
                    <a:pt x="7397" y="20072"/>
                    <a:pt x="6977" y="20128"/>
                    <a:pt x="6543" y="20128"/>
                  </a:cubicBezTo>
                  <a:cubicBezTo>
                    <a:pt x="6196" y="20128"/>
                    <a:pt x="5840" y="20092"/>
                    <a:pt x="5503" y="20092"/>
                  </a:cubicBezTo>
                  <a:cubicBezTo>
                    <a:pt x="4651" y="20092"/>
                    <a:pt x="2189" y="21673"/>
                    <a:pt x="3800" y="22524"/>
                  </a:cubicBezTo>
                  <a:cubicBezTo>
                    <a:pt x="4044" y="22615"/>
                    <a:pt x="4287" y="22706"/>
                    <a:pt x="4530" y="22828"/>
                  </a:cubicBezTo>
                  <a:cubicBezTo>
                    <a:pt x="4773" y="23071"/>
                    <a:pt x="4955" y="23344"/>
                    <a:pt x="5077" y="23679"/>
                  </a:cubicBezTo>
                  <a:cubicBezTo>
                    <a:pt x="5478" y="24480"/>
                    <a:pt x="6254" y="24883"/>
                    <a:pt x="7033" y="24883"/>
                  </a:cubicBezTo>
                  <a:cubicBezTo>
                    <a:pt x="7790" y="24883"/>
                    <a:pt x="8548" y="24503"/>
                    <a:pt x="8968" y="23739"/>
                  </a:cubicBezTo>
                  <a:cubicBezTo>
                    <a:pt x="9393" y="22919"/>
                    <a:pt x="9302" y="21946"/>
                    <a:pt x="9545" y="21065"/>
                  </a:cubicBezTo>
                  <a:cubicBezTo>
                    <a:pt x="9745" y="20366"/>
                    <a:pt x="10415" y="19647"/>
                    <a:pt x="11086" y="19647"/>
                  </a:cubicBezTo>
                  <a:cubicBezTo>
                    <a:pt x="11233" y="19647"/>
                    <a:pt x="11379" y="19681"/>
                    <a:pt x="11521" y="19758"/>
                  </a:cubicBezTo>
                  <a:cubicBezTo>
                    <a:pt x="11946" y="19970"/>
                    <a:pt x="12190" y="20457"/>
                    <a:pt x="12676" y="20548"/>
                  </a:cubicBezTo>
                  <a:cubicBezTo>
                    <a:pt x="12717" y="20554"/>
                    <a:pt x="12758" y="20557"/>
                    <a:pt x="12799" y="20557"/>
                  </a:cubicBezTo>
                  <a:cubicBezTo>
                    <a:pt x="13237" y="20557"/>
                    <a:pt x="13674" y="20216"/>
                    <a:pt x="14081" y="20216"/>
                  </a:cubicBezTo>
                  <a:cubicBezTo>
                    <a:pt x="14172" y="20216"/>
                    <a:pt x="14260" y="20233"/>
                    <a:pt x="14348" y="20274"/>
                  </a:cubicBezTo>
                  <a:cubicBezTo>
                    <a:pt x="14652" y="20852"/>
                    <a:pt x="14986" y="21460"/>
                    <a:pt x="15564" y="21703"/>
                  </a:cubicBezTo>
                  <a:cubicBezTo>
                    <a:pt x="15837" y="21794"/>
                    <a:pt x="16080" y="21855"/>
                    <a:pt x="16354" y="21885"/>
                  </a:cubicBezTo>
                  <a:cubicBezTo>
                    <a:pt x="17326" y="22098"/>
                    <a:pt x="18147" y="22706"/>
                    <a:pt x="18634" y="23587"/>
                  </a:cubicBezTo>
                  <a:cubicBezTo>
                    <a:pt x="18482" y="23071"/>
                    <a:pt x="18512" y="22554"/>
                    <a:pt x="18725" y="22068"/>
                  </a:cubicBezTo>
                  <a:cubicBezTo>
                    <a:pt x="18883" y="21772"/>
                    <a:pt x="19233" y="21565"/>
                    <a:pt x="19551" y="21565"/>
                  </a:cubicBezTo>
                  <a:cubicBezTo>
                    <a:pt x="19722" y="21565"/>
                    <a:pt x="19884" y="21625"/>
                    <a:pt x="20001" y="21764"/>
                  </a:cubicBezTo>
                  <a:cubicBezTo>
                    <a:pt x="20396" y="22220"/>
                    <a:pt x="19941" y="22980"/>
                    <a:pt x="20153" y="23557"/>
                  </a:cubicBezTo>
                  <a:cubicBezTo>
                    <a:pt x="20488" y="24347"/>
                    <a:pt x="21734" y="24135"/>
                    <a:pt x="22372" y="24712"/>
                  </a:cubicBezTo>
                  <a:cubicBezTo>
                    <a:pt x="23010" y="25259"/>
                    <a:pt x="22676" y="26475"/>
                    <a:pt x="22220" y="27265"/>
                  </a:cubicBezTo>
                  <a:cubicBezTo>
                    <a:pt x="22099" y="27508"/>
                    <a:pt x="21947" y="27691"/>
                    <a:pt x="21764" y="27812"/>
                  </a:cubicBezTo>
                  <a:cubicBezTo>
                    <a:pt x="21638" y="27886"/>
                    <a:pt x="21514" y="27918"/>
                    <a:pt x="21390" y="27918"/>
                  </a:cubicBezTo>
                  <a:cubicBezTo>
                    <a:pt x="20645" y="27918"/>
                    <a:pt x="19919" y="26779"/>
                    <a:pt x="19059" y="26779"/>
                  </a:cubicBezTo>
                  <a:cubicBezTo>
                    <a:pt x="18857" y="27589"/>
                    <a:pt x="18103" y="28151"/>
                    <a:pt x="17271" y="28151"/>
                  </a:cubicBezTo>
                  <a:cubicBezTo>
                    <a:pt x="17229" y="28151"/>
                    <a:pt x="17187" y="28150"/>
                    <a:pt x="17144" y="28147"/>
                  </a:cubicBezTo>
                  <a:cubicBezTo>
                    <a:pt x="16080" y="27995"/>
                    <a:pt x="15412" y="26931"/>
                    <a:pt x="14834" y="26019"/>
                  </a:cubicBezTo>
                  <a:cubicBezTo>
                    <a:pt x="14295" y="25091"/>
                    <a:pt x="13520" y="24103"/>
                    <a:pt x="12451" y="24103"/>
                  </a:cubicBezTo>
                  <a:cubicBezTo>
                    <a:pt x="12435" y="24103"/>
                    <a:pt x="12419" y="24104"/>
                    <a:pt x="12402" y="24104"/>
                  </a:cubicBezTo>
                  <a:cubicBezTo>
                    <a:pt x="11339" y="24165"/>
                    <a:pt x="10548" y="25138"/>
                    <a:pt x="9515" y="25198"/>
                  </a:cubicBezTo>
                  <a:cubicBezTo>
                    <a:pt x="9288" y="25198"/>
                    <a:pt x="9052" y="25164"/>
                    <a:pt x="8826" y="25164"/>
                  </a:cubicBezTo>
                  <a:cubicBezTo>
                    <a:pt x="8629" y="25164"/>
                    <a:pt x="8439" y="25190"/>
                    <a:pt x="8269" y="25290"/>
                  </a:cubicBezTo>
                  <a:cubicBezTo>
                    <a:pt x="8056" y="25442"/>
                    <a:pt x="7934" y="25715"/>
                    <a:pt x="7721" y="25867"/>
                  </a:cubicBezTo>
                  <a:cubicBezTo>
                    <a:pt x="7521" y="26034"/>
                    <a:pt x="7280" y="26087"/>
                    <a:pt x="7020" y="26087"/>
                  </a:cubicBezTo>
                  <a:cubicBezTo>
                    <a:pt x="6568" y="26087"/>
                    <a:pt x="6056" y="25928"/>
                    <a:pt x="5594" y="25928"/>
                  </a:cubicBezTo>
                  <a:cubicBezTo>
                    <a:pt x="3952" y="25958"/>
                    <a:pt x="3375" y="28967"/>
                    <a:pt x="2645" y="30153"/>
                  </a:cubicBezTo>
                  <a:cubicBezTo>
                    <a:pt x="1794" y="31521"/>
                    <a:pt x="882" y="33010"/>
                    <a:pt x="974" y="34651"/>
                  </a:cubicBezTo>
                  <a:cubicBezTo>
                    <a:pt x="1004" y="35442"/>
                    <a:pt x="1308" y="36323"/>
                    <a:pt x="974" y="37053"/>
                  </a:cubicBezTo>
                  <a:cubicBezTo>
                    <a:pt x="700" y="37661"/>
                    <a:pt x="92" y="38086"/>
                    <a:pt x="1" y="38724"/>
                  </a:cubicBezTo>
                  <a:cubicBezTo>
                    <a:pt x="1" y="39059"/>
                    <a:pt x="62" y="39393"/>
                    <a:pt x="214" y="39697"/>
                  </a:cubicBezTo>
                  <a:lnTo>
                    <a:pt x="1338" y="42737"/>
                  </a:lnTo>
                  <a:cubicBezTo>
                    <a:pt x="1582" y="43345"/>
                    <a:pt x="1916" y="44074"/>
                    <a:pt x="2554" y="44196"/>
                  </a:cubicBezTo>
                  <a:cubicBezTo>
                    <a:pt x="2889" y="44196"/>
                    <a:pt x="3192" y="44196"/>
                    <a:pt x="3496" y="44226"/>
                  </a:cubicBezTo>
                  <a:cubicBezTo>
                    <a:pt x="3983" y="44348"/>
                    <a:pt x="4196" y="44864"/>
                    <a:pt x="4591" y="45168"/>
                  </a:cubicBezTo>
                  <a:cubicBezTo>
                    <a:pt x="4914" y="45384"/>
                    <a:pt x="5290" y="45451"/>
                    <a:pt x="5681" y="45451"/>
                  </a:cubicBezTo>
                  <a:cubicBezTo>
                    <a:pt x="5953" y="45451"/>
                    <a:pt x="6232" y="45418"/>
                    <a:pt x="6506" y="45381"/>
                  </a:cubicBezTo>
                  <a:lnTo>
                    <a:pt x="9758" y="44925"/>
                  </a:lnTo>
                  <a:cubicBezTo>
                    <a:pt x="9915" y="44903"/>
                    <a:pt x="10074" y="44892"/>
                    <a:pt x="10234" y="44892"/>
                  </a:cubicBezTo>
                  <a:cubicBezTo>
                    <a:pt x="11623" y="44892"/>
                    <a:pt x="13015" y="45721"/>
                    <a:pt x="12524" y="47357"/>
                  </a:cubicBezTo>
                  <a:cubicBezTo>
                    <a:pt x="12342" y="48025"/>
                    <a:pt x="11946" y="48603"/>
                    <a:pt x="11825" y="49272"/>
                  </a:cubicBezTo>
                  <a:cubicBezTo>
                    <a:pt x="11187" y="52250"/>
                    <a:pt x="12098" y="54652"/>
                    <a:pt x="9606" y="57144"/>
                  </a:cubicBezTo>
                  <a:cubicBezTo>
                    <a:pt x="8907" y="57843"/>
                    <a:pt x="7995" y="58664"/>
                    <a:pt x="8208" y="59606"/>
                  </a:cubicBezTo>
                  <a:cubicBezTo>
                    <a:pt x="8299" y="59910"/>
                    <a:pt x="8512" y="60184"/>
                    <a:pt x="8573" y="60518"/>
                  </a:cubicBezTo>
                  <a:cubicBezTo>
                    <a:pt x="8755" y="61339"/>
                    <a:pt x="7995" y="62068"/>
                    <a:pt x="7417" y="62707"/>
                  </a:cubicBezTo>
                  <a:cubicBezTo>
                    <a:pt x="6870" y="63314"/>
                    <a:pt x="6445" y="64439"/>
                    <a:pt x="7114" y="64956"/>
                  </a:cubicBezTo>
                  <a:cubicBezTo>
                    <a:pt x="7279" y="65075"/>
                    <a:pt x="7456" y="65127"/>
                    <a:pt x="7636" y="65127"/>
                  </a:cubicBezTo>
                  <a:cubicBezTo>
                    <a:pt x="8281" y="65127"/>
                    <a:pt x="8979" y="64469"/>
                    <a:pt x="9454" y="63922"/>
                  </a:cubicBezTo>
                  <a:cubicBezTo>
                    <a:pt x="10731" y="62463"/>
                    <a:pt x="12433" y="61673"/>
                    <a:pt x="13861" y="60396"/>
                  </a:cubicBezTo>
                  <a:cubicBezTo>
                    <a:pt x="15168" y="59211"/>
                    <a:pt x="15716" y="58238"/>
                    <a:pt x="17509" y="57630"/>
                  </a:cubicBezTo>
                  <a:lnTo>
                    <a:pt x="17630" y="57600"/>
                  </a:lnTo>
                  <a:cubicBezTo>
                    <a:pt x="31521" y="39393"/>
                    <a:pt x="27600" y="13314"/>
                    <a:pt x="8968" y="31"/>
                  </a:cubicBezTo>
                  <a:lnTo>
                    <a:pt x="89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2"/>
            <p:cNvSpPr/>
            <p:nvPr/>
          </p:nvSpPr>
          <p:spPr>
            <a:xfrm>
              <a:off x="10419183" y="-2931761"/>
              <a:ext cx="1444955" cy="2627228"/>
            </a:xfrm>
            <a:custGeom>
              <a:avLst/>
              <a:gdLst/>
              <a:ahLst/>
              <a:cxnLst/>
              <a:rect l="l" t="t" r="r" b="b"/>
              <a:pathLst>
                <a:path w="42312" h="76932" extrusionOk="0">
                  <a:moveTo>
                    <a:pt x="24986" y="1"/>
                  </a:moveTo>
                  <a:cubicBezTo>
                    <a:pt x="12858" y="4499"/>
                    <a:pt x="3557" y="14499"/>
                    <a:pt x="1" y="26962"/>
                  </a:cubicBezTo>
                  <a:cubicBezTo>
                    <a:pt x="669" y="28360"/>
                    <a:pt x="700" y="30123"/>
                    <a:pt x="821" y="31734"/>
                  </a:cubicBezTo>
                  <a:cubicBezTo>
                    <a:pt x="973" y="34165"/>
                    <a:pt x="1490" y="36536"/>
                    <a:pt x="2311" y="38846"/>
                  </a:cubicBezTo>
                  <a:cubicBezTo>
                    <a:pt x="2858" y="40397"/>
                    <a:pt x="3648" y="42007"/>
                    <a:pt x="5107" y="42828"/>
                  </a:cubicBezTo>
                  <a:cubicBezTo>
                    <a:pt x="5745" y="43132"/>
                    <a:pt x="6444" y="43375"/>
                    <a:pt x="7144" y="43588"/>
                  </a:cubicBezTo>
                  <a:cubicBezTo>
                    <a:pt x="9241" y="44287"/>
                    <a:pt x="11125" y="45594"/>
                    <a:pt x="12524" y="47327"/>
                  </a:cubicBezTo>
                  <a:cubicBezTo>
                    <a:pt x="12829" y="47687"/>
                    <a:pt x="13184" y="48098"/>
                    <a:pt x="13614" y="48098"/>
                  </a:cubicBezTo>
                  <a:cubicBezTo>
                    <a:pt x="13655" y="48098"/>
                    <a:pt x="13697" y="48095"/>
                    <a:pt x="13739" y="48087"/>
                  </a:cubicBezTo>
                  <a:cubicBezTo>
                    <a:pt x="13922" y="48026"/>
                    <a:pt x="14104" y="47965"/>
                    <a:pt x="14287" y="47874"/>
                  </a:cubicBezTo>
                  <a:cubicBezTo>
                    <a:pt x="14428" y="47810"/>
                    <a:pt x="14572" y="47781"/>
                    <a:pt x="14714" y="47781"/>
                  </a:cubicBezTo>
                  <a:cubicBezTo>
                    <a:pt x="15458" y="47781"/>
                    <a:pt x="16155" y="48572"/>
                    <a:pt x="16232" y="49363"/>
                  </a:cubicBezTo>
                  <a:cubicBezTo>
                    <a:pt x="16414" y="51065"/>
                    <a:pt x="15229" y="52129"/>
                    <a:pt x="15746" y="53923"/>
                  </a:cubicBezTo>
                  <a:cubicBezTo>
                    <a:pt x="16080" y="55047"/>
                    <a:pt x="16414" y="56233"/>
                    <a:pt x="17174" y="57175"/>
                  </a:cubicBezTo>
                  <a:cubicBezTo>
                    <a:pt x="17600" y="57661"/>
                    <a:pt x="18116" y="58087"/>
                    <a:pt x="18542" y="58603"/>
                  </a:cubicBezTo>
                  <a:cubicBezTo>
                    <a:pt x="19028" y="59211"/>
                    <a:pt x="19363" y="59941"/>
                    <a:pt x="19879" y="60549"/>
                  </a:cubicBezTo>
                  <a:cubicBezTo>
                    <a:pt x="21095" y="61947"/>
                    <a:pt x="23162" y="62373"/>
                    <a:pt x="24317" y="63832"/>
                  </a:cubicBezTo>
                  <a:cubicBezTo>
                    <a:pt x="24955" y="64622"/>
                    <a:pt x="25259" y="65686"/>
                    <a:pt x="25533" y="66689"/>
                  </a:cubicBezTo>
                  <a:cubicBezTo>
                    <a:pt x="26110" y="68816"/>
                    <a:pt x="26718" y="70944"/>
                    <a:pt x="27813" y="72859"/>
                  </a:cubicBezTo>
                  <a:cubicBezTo>
                    <a:pt x="28907" y="74744"/>
                    <a:pt x="30639" y="76385"/>
                    <a:pt x="32797" y="76932"/>
                  </a:cubicBezTo>
                  <a:cubicBezTo>
                    <a:pt x="33162" y="76324"/>
                    <a:pt x="32615" y="75534"/>
                    <a:pt x="32038" y="75078"/>
                  </a:cubicBezTo>
                  <a:cubicBezTo>
                    <a:pt x="31490" y="74622"/>
                    <a:pt x="30791" y="74136"/>
                    <a:pt x="30822" y="73406"/>
                  </a:cubicBezTo>
                  <a:cubicBezTo>
                    <a:pt x="30852" y="73072"/>
                    <a:pt x="30974" y="72737"/>
                    <a:pt x="31187" y="72464"/>
                  </a:cubicBezTo>
                  <a:cubicBezTo>
                    <a:pt x="31642" y="71734"/>
                    <a:pt x="32220" y="71126"/>
                    <a:pt x="32919" y="70579"/>
                  </a:cubicBezTo>
                  <a:cubicBezTo>
                    <a:pt x="33253" y="70367"/>
                    <a:pt x="33557" y="70093"/>
                    <a:pt x="33801" y="69759"/>
                  </a:cubicBezTo>
                  <a:cubicBezTo>
                    <a:pt x="34256" y="69090"/>
                    <a:pt x="34105" y="68178"/>
                    <a:pt x="34439" y="67449"/>
                  </a:cubicBezTo>
                  <a:cubicBezTo>
                    <a:pt x="34864" y="66567"/>
                    <a:pt x="36019" y="65625"/>
                    <a:pt x="35381" y="64865"/>
                  </a:cubicBezTo>
                  <a:lnTo>
                    <a:pt x="35381" y="64865"/>
                  </a:lnTo>
                  <a:cubicBezTo>
                    <a:pt x="35694" y="64994"/>
                    <a:pt x="36016" y="65055"/>
                    <a:pt x="36332" y="65055"/>
                  </a:cubicBezTo>
                  <a:cubicBezTo>
                    <a:pt x="37426" y="65055"/>
                    <a:pt x="38442" y="64325"/>
                    <a:pt x="38725" y="63193"/>
                  </a:cubicBezTo>
                  <a:cubicBezTo>
                    <a:pt x="38816" y="62616"/>
                    <a:pt x="38725" y="62038"/>
                    <a:pt x="38785" y="61461"/>
                  </a:cubicBezTo>
                  <a:cubicBezTo>
                    <a:pt x="39120" y="59363"/>
                    <a:pt x="42311" y="57752"/>
                    <a:pt x="40974" y="55625"/>
                  </a:cubicBezTo>
                  <a:cubicBezTo>
                    <a:pt x="40191" y="54362"/>
                    <a:pt x="37730" y="53792"/>
                    <a:pt x="36048" y="53792"/>
                  </a:cubicBezTo>
                  <a:cubicBezTo>
                    <a:pt x="35705" y="53792"/>
                    <a:pt x="35395" y="53815"/>
                    <a:pt x="35138" y="53862"/>
                  </a:cubicBezTo>
                  <a:cubicBezTo>
                    <a:pt x="34834" y="53923"/>
                    <a:pt x="34560" y="53953"/>
                    <a:pt x="34287" y="53953"/>
                  </a:cubicBezTo>
                  <a:cubicBezTo>
                    <a:pt x="33740" y="53831"/>
                    <a:pt x="33284" y="53527"/>
                    <a:pt x="32949" y="53102"/>
                  </a:cubicBezTo>
                  <a:cubicBezTo>
                    <a:pt x="32828" y="52980"/>
                    <a:pt x="32706" y="52859"/>
                    <a:pt x="32646" y="52707"/>
                  </a:cubicBezTo>
                  <a:cubicBezTo>
                    <a:pt x="32585" y="52494"/>
                    <a:pt x="32554" y="52251"/>
                    <a:pt x="32615" y="52038"/>
                  </a:cubicBezTo>
                  <a:cubicBezTo>
                    <a:pt x="32842" y="49694"/>
                    <a:pt x="32106" y="49299"/>
                    <a:pt x="31031" y="49299"/>
                  </a:cubicBezTo>
                  <a:cubicBezTo>
                    <a:pt x="30485" y="49299"/>
                    <a:pt x="29851" y="49401"/>
                    <a:pt x="29212" y="49401"/>
                  </a:cubicBezTo>
                  <a:cubicBezTo>
                    <a:pt x="28583" y="49401"/>
                    <a:pt x="27948" y="49301"/>
                    <a:pt x="27387" y="48907"/>
                  </a:cubicBezTo>
                  <a:cubicBezTo>
                    <a:pt x="27022" y="48634"/>
                    <a:pt x="26749" y="48178"/>
                    <a:pt x="26354" y="47904"/>
                  </a:cubicBezTo>
                  <a:cubicBezTo>
                    <a:pt x="25867" y="47600"/>
                    <a:pt x="25168" y="47600"/>
                    <a:pt x="24743" y="47205"/>
                  </a:cubicBezTo>
                  <a:cubicBezTo>
                    <a:pt x="24530" y="46992"/>
                    <a:pt x="24408" y="46719"/>
                    <a:pt x="24196" y="46536"/>
                  </a:cubicBezTo>
                  <a:cubicBezTo>
                    <a:pt x="23898" y="46239"/>
                    <a:pt x="23509" y="46140"/>
                    <a:pt x="23088" y="46140"/>
                  </a:cubicBezTo>
                  <a:cubicBezTo>
                    <a:pt x="22606" y="46140"/>
                    <a:pt x="22083" y="46271"/>
                    <a:pt x="21612" y="46384"/>
                  </a:cubicBezTo>
                  <a:cubicBezTo>
                    <a:pt x="21419" y="46431"/>
                    <a:pt x="21250" y="46451"/>
                    <a:pt x="21097" y="46451"/>
                  </a:cubicBezTo>
                  <a:cubicBezTo>
                    <a:pt x="20453" y="46451"/>
                    <a:pt x="20092" y="46100"/>
                    <a:pt x="19454" y="45929"/>
                  </a:cubicBezTo>
                  <a:cubicBezTo>
                    <a:pt x="19054" y="45789"/>
                    <a:pt x="18642" y="45715"/>
                    <a:pt x="18225" y="45715"/>
                  </a:cubicBezTo>
                  <a:cubicBezTo>
                    <a:pt x="18007" y="45715"/>
                    <a:pt x="17788" y="45735"/>
                    <a:pt x="17569" y="45777"/>
                  </a:cubicBezTo>
                  <a:cubicBezTo>
                    <a:pt x="17387" y="46506"/>
                    <a:pt x="16779" y="47053"/>
                    <a:pt x="16049" y="47144"/>
                  </a:cubicBezTo>
                  <a:cubicBezTo>
                    <a:pt x="15583" y="46577"/>
                    <a:pt x="14888" y="46266"/>
                    <a:pt x="14178" y="46266"/>
                  </a:cubicBezTo>
                  <a:cubicBezTo>
                    <a:pt x="13824" y="46266"/>
                    <a:pt x="13466" y="46344"/>
                    <a:pt x="13131" y="46506"/>
                  </a:cubicBezTo>
                  <a:cubicBezTo>
                    <a:pt x="12372" y="45746"/>
                    <a:pt x="12250" y="44561"/>
                    <a:pt x="12858" y="43649"/>
                  </a:cubicBezTo>
                  <a:cubicBezTo>
                    <a:pt x="12702" y="43463"/>
                    <a:pt x="12498" y="43399"/>
                    <a:pt x="12269" y="43399"/>
                  </a:cubicBezTo>
                  <a:cubicBezTo>
                    <a:pt x="11761" y="43399"/>
                    <a:pt x="11126" y="43713"/>
                    <a:pt x="10596" y="43713"/>
                  </a:cubicBezTo>
                  <a:cubicBezTo>
                    <a:pt x="10387" y="43713"/>
                    <a:pt x="10194" y="43664"/>
                    <a:pt x="10031" y="43527"/>
                  </a:cubicBezTo>
                  <a:cubicBezTo>
                    <a:pt x="8998" y="42676"/>
                    <a:pt x="11399" y="40640"/>
                    <a:pt x="10274" y="39880"/>
                  </a:cubicBezTo>
                  <a:cubicBezTo>
                    <a:pt x="10061" y="39552"/>
                    <a:pt x="9715" y="39383"/>
                    <a:pt x="9370" y="39383"/>
                  </a:cubicBezTo>
                  <a:cubicBezTo>
                    <a:pt x="9076" y="39383"/>
                    <a:pt x="8782" y="39506"/>
                    <a:pt x="8572" y="39758"/>
                  </a:cubicBezTo>
                  <a:cubicBezTo>
                    <a:pt x="8086" y="40275"/>
                    <a:pt x="8268" y="41126"/>
                    <a:pt x="8906" y="41430"/>
                  </a:cubicBezTo>
                  <a:lnTo>
                    <a:pt x="8268" y="41856"/>
                  </a:lnTo>
                  <a:cubicBezTo>
                    <a:pt x="7144" y="41004"/>
                    <a:pt x="5897" y="39880"/>
                    <a:pt x="6019" y="38482"/>
                  </a:cubicBezTo>
                  <a:cubicBezTo>
                    <a:pt x="6080" y="37722"/>
                    <a:pt x="6536" y="37023"/>
                    <a:pt x="6444" y="36293"/>
                  </a:cubicBezTo>
                  <a:cubicBezTo>
                    <a:pt x="6323" y="35989"/>
                    <a:pt x="6323" y="35655"/>
                    <a:pt x="6353" y="35320"/>
                  </a:cubicBezTo>
                  <a:cubicBezTo>
                    <a:pt x="6505" y="35047"/>
                    <a:pt x="6748" y="34834"/>
                    <a:pt x="7083" y="34743"/>
                  </a:cubicBezTo>
                  <a:cubicBezTo>
                    <a:pt x="7903" y="34287"/>
                    <a:pt x="8785" y="34013"/>
                    <a:pt x="9727" y="33922"/>
                  </a:cubicBezTo>
                  <a:cubicBezTo>
                    <a:pt x="9773" y="33920"/>
                    <a:pt x="9819" y="33919"/>
                    <a:pt x="9864" y="33919"/>
                  </a:cubicBezTo>
                  <a:cubicBezTo>
                    <a:pt x="11679" y="33919"/>
                    <a:pt x="12431" y="35684"/>
                    <a:pt x="13587" y="36871"/>
                  </a:cubicBezTo>
                  <a:cubicBezTo>
                    <a:pt x="14074" y="36688"/>
                    <a:pt x="14165" y="35989"/>
                    <a:pt x="13983" y="35503"/>
                  </a:cubicBezTo>
                  <a:cubicBezTo>
                    <a:pt x="13831" y="34986"/>
                    <a:pt x="13496" y="34530"/>
                    <a:pt x="13466" y="34013"/>
                  </a:cubicBezTo>
                  <a:cubicBezTo>
                    <a:pt x="13375" y="33284"/>
                    <a:pt x="13831" y="32676"/>
                    <a:pt x="14256" y="32099"/>
                  </a:cubicBezTo>
                  <a:lnTo>
                    <a:pt x="17478" y="27782"/>
                  </a:lnTo>
                  <a:cubicBezTo>
                    <a:pt x="18420" y="26567"/>
                    <a:pt x="19363" y="25320"/>
                    <a:pt x="20609" y="24408"/>
                  </a:cubicBezTo>
                  <a:cubicBezTo>
                    <a:pt x="20943" y="24135"/>
                    <a:pt x="21308" y="23953"/>
                    <a:pt x="21733" y="23831"/>
                  </a:cubicBezTo>
                  <a:cubicBezTo>
                    <a:pt x="22706" y="23618"/>
                    <a:pt x="24074" y="24013"/>
                    <a:pt x="24499" y="23071"/>
                  </a:cubicBezTo>
                  <a:cubicBezTo>
                    <a:pt x="23831" y="22342"/>
                    <a:pt x="23831" y="21217"/>
                    <a:pt x="24499" y="20487"/>
                  </a:cubicBezTo>
                  <a:cubicBezTo>
                    <a:pt x="24349" y="20465"/>
                    <a:pt x="24198" y="20453"/>
                    <a:pt x="24048" y="20453"/>
                  </a:cubicBezTo>
                  <a:cubicBezTo>
                    <a:pt x="23195" y="20453"/>
                    <a:pt x="22363" y="20814"/>
                    <a:pt x="21794" y="21460"/>
                  </a:cubicBezTo>
                  <a:cubicBezTo>
                    <a:pt x="21429" y="20518"/>
                    <a:pt x="22737" y="19849"/>
                    <a:pt x="23679" y="19697"/>
                  </a:cubicBezTo>
                  <a:lnTo>
                    <a:pt x="29150" y="18724"/>
                  </a:lnTo>
                  <a:cubicBezTo>
                    <a:pt x="29363" y="17995"/>
                    <a:pt x="28177" y="17813"/>
                    <a:pt x="27630" y="17296"/>
                  </a:cubicBezTo>
                  <a:cubicBezTo>
                    <a:pt x="27113" y="16779"/>
                    <a:pt x="27265" y="15898"/>
                    <a:pt x="27326" y="15138"/>
                  </a:cubicBezTo>
                  <a:cubicBezTo>
                    <a:pt x="27417" y="14408"/>
                    <a:pt x="27144" y="13405"/>
                    <a:pt x="26384" y="13375"/>
                  </a:cubicBezTo>
                  <a:cubicBezTo>
                    <a:pt x="26080" y="13436"/>
                    <a:pt x="25806" y="13466"/>
                    <a:pt x="25503" y="13557"/>
                  </a:cubicBezTo>
                  <a:cubicBezTo>
                    <a:pt x="25480" y="13559"/>
                    <a:pt x="25457" y="13559"/>
                    <a:pt x="25435" y="13559"/>
                  </a:cubicBezTo>
                  <a:cubicBezTo>
                    <a:pt x="24065" y="13559"/>
                    <a:pt x="23789" y="10879"/>
                    <a:pt x="22459" y="10879"/>
                  </a:cubicBezTo>
                  <a:cubicBezTo>
                    <a:pt x="22430" y="10879"/>
                    <a:pt x="22401" y="10880"/>
                    <a:pt x="22372" y="10882"/>
                  </a:cubicBezTo>
                  <a:cubicBezTo>
                    <a:pt x="21095" y="11004"/>
                    <a:pt x="21338" y="13101"/>
                    <a:pt x="20396" y="13983"/>
                  </a:cubicBezTo>
                  <a:cubicBezTo>
                    <a:pt x="19940" y="14408"/>
                    <a:pt x="19211" y="14530"/>
                    <a:pt x="18876" y="15077"/>
                  </a:cubicBezTo>
                  <a:cubicBezTo>
                    <a:pt x="18755" y="15411"/>
                    <a:pt x="18694" y="15776"/>
                    <a:pt x="18663" y="16110"/>
                  </a:cubicBezTo>
                  <a:cubicBezTo>
                    <a:pt x="18445" y="17255"/>
                    <a:pt x="17421" y="18058"/>
                    <a:pt x="16291" y="18058"/>
                  </a:cubicBezTo>
                  <a:cubicBezTo>
                    <a:pt x="16161" y="18058"/>
                    <a:pt x="16029" y="18047"/>
                    <a:pt x="15897" y="18025"/>
                  </a:cubicBezTo>
                  <a:lnTo>
                    <a:pt x="16414" y="15685"/>
                  </a:lnTo>
                  <a:cubicBezTo>
                    <a:pt x="15624" y="15685"/>
                    <a:pt x="14742" y="15685"/>
                    <a:pt x="14074" y="15259"/>
                  </a:cubicBezTo>
                  <a:cubicBezTo>
                    <a:pt x="13375" y="14834"/>
                    <a:pt x="13010" y="13800"/>
                    <a:pt x="13527" y="13192"/>
                  </a:cubicBezTo>
                  <a:cubicBezTo>
                    <a:pt x="14165" y="12463"/>
                    <a:pt x="15624" y="12706"/>
                    <a:pt x="15958" y="11794"/>
                  </a:cubicBezTo>
                  <a:cubicBezTo>
                    <a:pt x="16110" y="11430"/>
                    <a:pt x="15958" y="11004"/>
                    <a:pt x="15989" y="10609"/>
                  </a:cubicBezTo>
                  <a:cubicBezTo>
                    <a:pt x="16118" y="9243"/>
                    <a:pt x="17820" y="8773"/>
                    <a:pt x="19095" y="8773"/>
                  </a:cubicBezTo>
                  <a:cubicBezTo>
                    <a:pt x="19323" y="8773"/>
                    <a:pt x="19538" y="8788"/>
                    <a:pt x="19727" y="8816"/>
                  </a:cubicBezTo>
                  <a:cubicBezTo>
                    <a:pt x="20285" y="8912"/>
                    <a:pt x="20866" y="9044"/>
                    <a:pt x="21426" y="9044"/>
                  </a:cubicBezTo>
                  <a:cubicBezTo>
                    <a:pt x="21752" y="9044"/>
                    <a:pt x="22070" y="8999"/>
                    <a:pt x="22372" y="8876"/>
                  </a:cubicBezTo>
                  <a:cubicBezTo>
                    <a:pt x="23192" y="8542"/>
                    <a:pt x="23740" y="7357"/>
                    <a:pt x="23101" y="6718"/>
                  </a:cubicBezTo>
                  <a:cubicBezTo>
                    <a:pt x="23259" y="6519"/>
                    <a:pt x="23500" y="6471"/>
                    <a:pt x="23766" y="6471"/>
                  </a:cubicBezTo>
                  <a:cubicBezTo>
                    <a:pt x="24003" y="6471"/>
                    <a:pt x="24260" y="6509"/>
                    <a:pt x="24494" y="6509"/>
                  </a:cubicBezTo>
                  <a:cubicBezTo>
                    <a:pt x="24756" y="6509"/>
                    <a:pt x="24991" y="6462"/>
                    <a:pt x="25138" y="6262"/>
                  </a:cubicBezTo>
                  <a:cubicBezTo>
                    <a:pt x="25563" y="5654"/>
                    <a:pt x="24469" y="5016"/>
                    <a:pt x="24256" y="4287"/>
                  </a:cubicBezTo>
                  <a:cubicBezTo>
                    <a:pt x="24074" y="3679"/>
                    <a:pt x="24560" y="3101"/>
                    <a:pt x="24864" y="2524"/>
                  </a:cubicBezTo>
                  <a:cubicBezTo>
                    <a:pt x="25229" y="1733"/>
                    <a:pt x="25290" y="852"/>
                    <a:pt x="24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2"/>
            <p:cNvSpPr/>
            <p:nvPr/>
          </p:nvSpPr>
          <p:spPr>
            <a:xfrm>
              <a:off x="11275529" y="-3016863"/>
              <a:ext cx="1022485" cy="535062"/>
            </a:xfrm>
            <a:custGeom>
              <a:avLst/>
              <a:gdLst/>
              <a:ahLst/>
              <a:cxnLst/>
              <a:rect l="l" t="t" r="r" b="b"/>
              <a:pathLst>
                <a:path w="29941" h="15668" extrusionOk="0">
                  <a:moveTo>
                    <a:pt x="13953" y="0"/>
                  </a:moveTo>
                  <a:cubicBezTo>
                    <a:pt x="9180" y="0"/>
                    <a:pt x="4469" y="851"/>
                    <a:pt x="1" y="2493"/>
                  </a:cubicBezTo>
                  <a:cubicBezTo>
                    <a:pt x="1" y="2949"/>
                    <a:pt x="244" y="3405"/>
                    <a:pt x="609" y="3709"/>
                  </a:cubicBezTo>
                  <a:cubicBezTo>
                    <a:pt x="1019" y="3982"/>
                    <a:pt x="1498" y="4081"/>
                    <a:pt x="1996" y="4081"/>
                  </a:cubicBezTo>
                  <a:cubicBezTo>
                    <a:pt x="2493" y="4081"/>
                    <a:pt x="3010" y="3982"/>
                    <a:pt x="3496" y="3861"/>
                  </a:cubicBezTo>
                  <a:cubicBezTo>
                    <a:pt x="4161" y="3694"/>
                    <a:pt x="4840" y="3500"/>
                    <a:pt x="5503" y="3500"/>
                  </a:cubicBezTo>
                  <a:cubicBezTo>
                    <a:pt x="5811" y="3500"/>
                    <a:pt x="6116" y="3542"/>
                    <a:pt x="6414" y="3648"/>
                  </a:cubicBezTo>
                  <a:cubicBezTo>
                    <a:pt x="7661" y="4104"/>
                    <a:pt x="8238" y="5502"/>
                    <a:pt x="8694" y="6748"/>
                  </a:cubicBezTo>
                  <a:cubicBezTo>
                    <a:pt x="8755" y="6931"/>
                    <a:pt x="8785" y="7113"/>
                    <a:pt x="8755" y="7326"/>
                  </a:cubicBezTo>
                  <a:cubicBezTo>
                    <a:pt x="8694" y="7569"/>
                    <a:pt x="8451" y="7751"/>
                    <a:pt x="8299" y="7964"/>
                  </a:cubicBezTo>
                  <a:cubicBezTo>
                    <a:pt x="7934" y="8542"/>
                    <a:pt x="8238" y="9301"/>
                    <a:pt x="8907" y="9484"/>
                  </a:cubicBezTo>
                  <a:cubicBezTo>
                    <a:pt x="8025" y="10001"/>
                    <a:pt x="8208" y="11277"/>
                    <a:pt x="8512" y="12250"/>
                  </a:cubicBezTo>
                  <a:cubicBezTo>
                    <a:pt x="8816" y="13222"/>
                    <a:pt x="9120" y="14225"/>
                    <a:pt x="9819" y="14925"/>
                  </a:cubicBezTo>
                  <a:cubicBezTo>
                    <a:pt x="10254" y="15378"/>
                    <a:pt x="10900" y="15668"/>
                    <a:pt x="11517" y="15668"/>
                  </a:cubicBezTo>
                  <a:cubicBezTo>
                    <a:pt x="11892" y="15668"/>
                    <a:pt x="12256" y="15561"/>
                    <a:pt x="12554" y="15320"/>
                  </a:cubicBezTo>
                  <a:cubicBezTo>
                    <a:pt x="13162" y="14803"/>
                    <a:pt x="13314" y="13952"/>
                    <a:pt x="13497" y="13192"/>
                  </a:cubicBezTo>
                  <a:cubicBezTo>
                    <a:pt x="13679" y="12402"/>
                    <a:pt x="14196" y="11551"/>
                    <a:pt x="14986" y="11520"/>
                  </a:cubicBezTo>
                  <a:cubicBezTo>
                    <a:pt x="15018" y="11518"/>
                    <a:pt x="15049" y="11517"/>
                    <a:pt x="15080" y="11517"/>
                  </a:cubicBezTo>
                  <a:cubicBezTo>
                    <a:pt x="15321" y="11517"/>
                    <a:pt x="15552" y="11582"/>
                    <a:pt x="15780" y="11582"/>
                  </a:cubicBezTo>
                  <a:cubicBezTo>
                    <a:pt x="15891" y="11582"/>
                    <a:pt x="16001" y="11566"/>
                    <a:pt x="16111" y="11520"/>
                  </a:cubicBezTo>
                  <a:cubicBezTo>
                    <a:pt x="16536" y="11338"/>
                    <a:pt x="16658" y="10821"/>
                    <a:pt x="16931" y="10456"/>
                  </a:cubicBezTo>
                  <a:cubicBezTo>
                    <a:pt x="17418" y="9818"/>
                    <a:pt x="18269" y="9727"/>
                    <a:pt x="19029" y="9545"/>
                  </a:cubicBezTo>
                  <a:cubicBezTo>
                    <a:pt x="19789" y="9362"/>
                    <a:pt x="20609" y="8845"/>
                    <a:pt x="20609" y="8086"/>
                  </a:cubicBezTo>
                  <a:cubicBezTo>
                    <a:pt x="20609" y="7569"/>
                    <a:pt x="20275" y="6870"/>
                    <a:pt x="20761" y="6687"/>
                  </a:cubicBezTo>
                  <a:cubicBezTo>
                    <a:pt x="20807" y="6672"/>
                    <a:pt x="20851" y="6665"/>
                    <a:pt x="20894" y="6665"/>
                  </a:cubicBezTo>
                  <a:cubicBezTo>
                    <a:pt x="21274" y="6665"/>
                    <a:pt x="21534" y="7222"/>
                    <a:pt x="21916" y="7386"/>
                  </a:cubicBezTo>
                  <a:cubicBezTo>
                    <a:pt x="22002" y="7422"/>
                    <a:pt x="22083" y="7438"/>
                    <a:pt x="22161" y="7438"/>
                  </a:cubicBezTo>
                  <a:cubicBezTo>
                    <a:pt x="22747" y="7438"/>
                    <a:pt x="23105" y="6504"/>
                    <a:pt x="23132" y="5806"/>
                  </a:cubicBezTo>
                  <a:cubicBezTo>
                    <a:pt x="23558" y="6262"/>
                    <a:pt x="24105" y="6627"/>
                    <a:pt x="24743" y="6809"/>
                  </a:cubicBezTo>
                  <a:cubicBezTo>
                    <a:pt x="24826" y="6826"/>
                    <a:pt x="24912" y="6834"/>
                    <a:pt x="25000" y="6834"/>
                  </a:cubicBezTo>
                  <a:cubicBezTo>
                    <a:pt x="25554" y="6834"/>
                    <a:pt x="26158" y="6509"/>
                    <a:pt x="26263" y="5958"/>
                  </a:cubicBezTo>
                  <a:cubicBezTo>
                    <a:pt x="26324" y="5593"/>
                    <a:pt x="26141" y="5198"/>
                    <a:pt x="26293" y="4864"/>
                  </a:cubicBezTo>
                  <a:cubicBezTo>
                    <a:pt x="26435" y="4510"/>
                    <a:pt x="26850" y="4376"/>
                    <a:pt x="27256" y="4376"/>
                  </a:cubicBezTo>
                  <a:cubicBezTo>
                    <a:pt x="27374" y="4376"/>
                    <a:pt x="27491" y="4387"/>
                    <a:pt x="27600" y="4408"/>
                  </a:cubicBezTo>
                  <a:cubicBezTo>
                    <a:pt x="27967" y="4499"/>
                    <a:pt x="28351" y="4643"/>
                    <a:pt x="28726" y="4643"/>
                  </a:cubicBezTo>
                  <a:cubicBezTo>
                    <a:pt x="28848" y="4643"/>
                    <a:pt x="28970" y="4628"/>
                    <a:pt x="29090" y="4590"/>
                  </a:cubicBezTo>
                  <a:cubicBezTo>
                    <a:pt x="29606" y="4377"/>
                    <a:pt x="29941" y="3861"/>
                    <a:pt x="29910" y="3283"/>
                  </a:cubicBezTo>
                  <a:cubicBezTo>
                    <a:pt x="24865" y="1125"/>
                    <a:pt x="19454" y="0"/>
                    <a:pt x="13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2"/>
            <p:cNvSpPr/>
            <p:nvPr/>
          </p:nvSpPr>
          <p:spPr>
            <a:xfrm>
              <a:off x="10681797" y="-2812714"/>
              <a:ext cx="1098264" cy="870484"/>
            </a:xfrm>
            <a:custGeom>
              <a:avLst/>
              <a:gdLst/>
              <a:ahLst/>
              <a:cxnLst/>
              <a:rect l="l" t="t" r="r" b="b"/>
              <a:pathLst>
                <a:path w="32160" h="25490" extrusionOk="0">
                  <a:moveTo>
                    <a:pt x="21511" y="1"/>
                  </a:moveTo>
                  <a:cubicBezTo>
                    <a:pt x="19503" y="1"/>
                    <a:pt x="17464" y="352"/>
                    <a:pt x="15563" y="892"/>
                  </a:cubicBezTo>
                  <a:cubicBezTo>
                    <a:pt x="8299" y="2928"/>
                    <a:pt x="1824" y="9038"/>
                    <a:pt x="487" y="16637"/>
                  </a:cubicBezTo>
                  <a:cubicBezTo>
                    <a:pt x="122" y="18734"/>
                    <a:pt x="1" y="20983"/>
                    <a:pt x="973" y="22898"/>
                  </a:cubicBezTo>
                  <a:cubicBezTo>
                    <a:pt x="1733" y="24370"/>
                    <a:pt x="3345" y="25489"/>
                    <a:pt x="4942" y="25489"/>
                  </a:cubicBezTo>
                  <a:cubicBezTo>
                    <a:pt x="5389" y="25489"/>
                    <a:pt x="5836" y="25401"/>
                    <a:pt x="6262" y="25208"/>
                  </a:cubicBezTo>
                  <a:cubicBezTo>
                    <a:pt x="7356" y="24752"/>
                    <a:pt x="8086" y="23719"/>
                    <a:pt x="8755" y="22746"/>
                  </a:cubicBezTo>
                  <a:cubicBezTo>
                    <a:pt x="10791" y="19798"/>
                    <a:pt x="13162" y="16424"/>
                    <a:pt x="16718" y="15269"/>
                  </a:cubicBezTo>
                  <a:cubicBezTo>
                    <a:pt x="20396" y="14114"/>
                    <a:pt x="24469" y="14691"/>
                    <a:pt x="28025" y="13020"/>
                  </a:cubicBezTo>
                  <a:cubicBezTo>
                    <a:pt x="29484" y="12351"/>
                    <a:pt x="30640" y="11135"/>
                    <a:pt x="31217" y="9646"/>
                  </a:cubicBezTo>
                  <a:cubicBezTo>
                    <a:pt x="32159" y="7275"/>
                    <a:pt x="31521" y="4570"/>
                    <a:pt x="29667" y="2837"/>
                  </a:cubicBezTo>
                  <a:cubicBezTo>
                    <a:pt x="27382" y="770"/>
                    <a:pt x="24480" y="1"/>
                    <a:pt x="21511" y="1"/>
                  </a:cubicBezTo>
                  <a:close/>
                </a:path>
              </a:pathLst>
            </a:custGeom>
            <a:solidFill>
              <a:srgbClr val="FFFFFF">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2" name="Google Shape;2782;p92"/>
          <p:cNvSpPr/>
          <p:nvPr/>
        </p:nvSpPr>
        <p:spPr>
          <a:xfrm>
            <a:off x="4446969" y="1501728"/>
            <a:ext cx="1090189" cy="439686"/>
          </a:xfrm>
          <a:custGeom>
            <a:avLst/>
            <a:gdLst/>
            <a:ahLst/>
            <a:cxnLst/>
            <a:rect l="l" t="t" r="r" b="b"/>
            <a:pathLst>
              <a:path w="27661" h="11156" extrusionOk="0">
                <a:moveTo>
                  <a:pt x="15411" y="0"/>
                </a:moveTo>
                <a:cubicBezTo>
                  <a:pt x="14256" y="0"/>
                  <a:pt x="13192" y="790"/>
                  <a:pt x="12463" y="2037"/>
                </a:cubicBezTo>
                <a:cubicBezTo>
                  <a:pt x="11916" y="1763"/>
                  <a:pt x="11308" y="1641"/>
                  <a:pt x="10730" y="1611"/>
                </a:cubicBezTo>
                <a:cubicBezTo>
                  <a:pt x="8663" y="1611"/>
                  <a:pt x="6900" y="3313"/>
                  <a:pt x="6171" y="5684"/>
                </a:cubicBezTo>
                <a:cubicBezTo>
                  <a:pt x="5654" y="5471"/>
                  <a:pt x="5107" y="5350"/>
                  <a:pt x="4560" y="5350"/>
                </a:cubicBezTo>
                <a:cubicBezTo>
                  <a:pt x="3375" y="5380"/>
                  <a:pt x="2219" y="5897"/>
                  <a:pt x="1429" y="6839"/>
                </a:cubicBezTo>
                <a:cubicBezTo>
                  <a:pt x="1" y="8420"/>
                  <a:pt x="1064" y="11155"/>
                  <a:pt x="3101" y="11155"/>
                </a:cubicBezTo>
                <a:lnTo>
                  <a:pt x="24408" y="11155"/>
                </a:lnTo>
                <a:cubicBezTo>
                  <a:pt x="27144" y="11155"/>
                  <a:pt x="27661" y="6809"/>
                  <a:pt x="25016" y="6140"/>
                </a:cubicBezTo>
                <a:cubicBezTo>
                  <a:pt x="24834" y="6110"/>
                  <a:pt x="24652" y="6079"/>
                  <a:pt x="24469" y="6049"/>
                </a:cubicBezTo>
                <a:cubicBezTo>
                  <a:pt x="23952" y="3374"/>
                  <a:pt x="22402" y="1398"/>
                  <a:pt x="20548" y="1398"/>
                </a:cubicBezTo>
                <a:cubicBezTo>
                  <a:pt x="19788" y="1398"/>
                  <a:pt x="19059" y="1733"/>
                  <a:pt x="18512" y="2280"/>
                </a:cubicBezTo>
                <a:cubicBezTo>
                  <a:pt x="17752" y="882"/>
                  <a:pt x="16657" y="0"/>
                  <a:pt x="15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2"/>
          <p:cNvSpPr/>
          <p:nvPr/>
        </p:nvSpPr>
        <p:spPr>
          <a:xfrm>
            <a:off x="-49000" y="3083104"/>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E5DDDE4D-3F2B-46F3-B1D1-B4B8E214E30A}"/>
              </a:ext>
            </a:extLst>
          </p:cNvPr>
          <p:cNvPicPr>
            <a:picLocks noChangeAspect="1"/>
          </p:cNvPicPr>
          <p:nvPr/>
        </p:nvPicPr>
        <p:blipFill>
          <a:blip r:embed="rId3"/>
          <a:stretch>
            <a:fillRect/>
          </a:stretch>
        </p:blipFill>
        <p:spPr>
          <a:xfrm>
            <a:off x="5022149" y="3202087"/>
            <a:ext cx="3328337" cy="98458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36"/>
          <p:cNvSpPr txBox="1">
            <a:spLocks noGrp="1"/>
          </p:cNvSpPr>
          <p:nvPr>
            <p:ph type="title" idx="15"/>
          </p:nvPr>
        </p:nvSpPr>
        <p:spPr>
          <a:xfrm>
            <a:off x="713100" y="3688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INTRO AND ABSTRACT</a:t>
            </a:r>
            <a:endParaRPr dirty="0"/>
          </a:p>
        </p:txBody>
      </p:sp>
      <p:sp>
        <p:nvSpPr>
          <p:cNvPr id="684" name="Google Shape;684;p36"/>
          <p:cNvSpPr/>
          <p:nvPr/>
        </p:nvSpPr>
        <p:spPr>
          <a:xfrm>
            <a:off x="5530251" y="1014351"/>
            <a:ext cx="1196432" cy="43969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6"/>
          <p:cNvSpPr/>
          <p:nvPr/>
        </p:nvSpPr>
        <p:spPr>
          <a:xfrm>
            <a:off x="3729457" y="4599303"/>
            <a:ext cx="1090189" cy="439686"/>
          </a:xfrm>
          <a:custGeom>
            <a:avLst/>
            <a:gdLst/>
            <a:ahLst/>
            <a:cxnLst/>
            <a:rect l="l" t="t" r="r" b="b"/>
            <a:pathLst>
              <a:path w="27661" h="11156" extrusionOk="0">
                <a:moveTo>
                  <a:pt x="15411" y="0"/>
                </a:moveTo>
                <a:cubicBezTo>
                  <a:pt x="14256" y="0"/>
                  <a:pt x="13192" y="790"/>
                  <a:pt x="12463" y="2037"/>
                </a:cubicBezTo>
                <a:cubicBezTo>
                  <a:pt x="11916" y="1763"/>
                  <a:pt x="11308" y="1641"/>
                  <a:pt x="10730" y="1611"/>
                </a:cubicBezTo>
                <a:cubicBezTo>
                  <a:pt x="8663" y="1611"/>
                  <a:pt x="6900" y="3313"/>
                  <a:pt x="6171" y="5684"/>
                </a:cubicBezTo>
                <a:cubicBezTo>
                  <a:pt x="5654" y="5471"/>
                  <a:pt x="5107" y="5350"/>
                  <a:pt x="4560" y="5350"/>
                </a:cubicBezTo>
                <a:cubicBezTo>
                  <a:pt x="3375" y="5380"/>
                  <a:pt x="2219" y="5897"/>
                  <a:pt x="1429" y="6839"/>
                </a:cubicBezTo>
                <a:cubicBezTo>
                  <a:pt x="1" y="8420"/>
                  <a:pt x="1064" y="11155"/>
                  <a:pt x="3101" y="11155"/>
                </a:cubicBezTo>
                <a:lnTo>
                  <a:pt x="24408" y="11155"/>
                </a:lnTo>
                <a:cubicBezTo>
                  <a:pt x="27144" y="11155"/>
                  <a:pt x="27661" y="6809"/>
                  <a:pt x="25016" y="6140"/>
                </a:cubicBezTo>
                <a:cubicBezTo>
                  <a:pt x="24834" y="6110"/>
                  <a:pt x="24652" y="6079"/>
                  <a:pt x="24469" y="6049"/>
                </a:cubicBezTo>
                <a:cubicBezTo>
                  <a:pt x="23952" y="3374"/>
                  <a:pt x="22402" y="1398"/>
                  <a:pt x="20548" y="1398"/>
                </a:cubicBezTo>
                <a:cubicBezTo>
                  <a:pt x="19788" y="1398"/>
                  <a:pt x="19059" y="1733"/>
                  <a:pt x="18512" y="2280"/>
                </a:cubicBezTo>
                <a:cubicBezTo>
                  <a:pt x="17752" y="882"/>
                  <a:pt x="16657" y="0"/>
                  <a:pt x="15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6"/>
          <p:cNvSpPr/>
          <p:nvPr/>
        </p:nvSpPr>
        <p:spPr>
          <a:xfrm>
            <a:off x="7866275" y="4546579"/>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6"/>
          <p:cNvSpPr/>
          <p:nvPr/>
        </p:nvSpPr>
        <p:spPr>
          <a:xfrm flipH="1">
            <a:off x="-741725" y="2901479"/>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326;p55">
            <a:extLst>
              <a:ext uri="{FF2B5EF4-FFF2-40B4-BE49-F238E27FC236}">
                <a16:creationId xmlns:a16="http://schemas.microsoft.com/office/drawing/2014/main" id="{B464C7C3-0882-471E-9FF2-D8A40D132025}"/>
              </a:ext>
            </a:extLst>
          </p:cNvPr>
          <p:cNvSpPr txBox="1">
            <a:spLocks/>
          </p:cNvSpPr>
          <p:nvPr/>
        </p:nvSpPr>
        <p:spPr>
          <a:xfrm>
            <a:off x="598812" y="1447816"/>
            <a:ext cx="7717500" cy="3151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600"/>
              <a:buFont typeface="Oxygen"/>
              <a:buNone/>
              <a:defRPr sz="1600" b="0" i="0" u="none" strike="noStrike" cap="none">
                <a:solidFill>
                  <a:schemeClr val="lt2"/>
                </a:solidFill>
                <a:latin typeface="Oxygen"/>
                <a:ea typeface="Oxygen"/>
                <a:cs typeface="Oxygen"/>
                <a:sym typeface="Oxygen"/>
              </a:defRPr>
            </a:lvl1pPr>
            <a:lvl2pPr marL="914400" marR="0" lvl="1" indent="-317500" algn="ctr" rtl="0">
              <a:lnSpc>
                <a:spcPct val="100000"/>
              </a:lnSpc>
              <a:spcBef>
                <a:spcPts val="0"/>
              </a:spcBef>
              <a:spcAft>
                <a:spcPts val="0"/>
              </a:spcAft>
              <a:buClr>
                <a:schemeClr val="lt2"/>
              </a:buClr>
              <a:buSzPts val="1600"/>
              <a:buFont typeface="Oxygen"/>
              <a:buNone/>
              <a:defRPr sz="1600" b="0" i="0" u="none" strike="noStrike" cap="none">
                <a:solidFill>
                  <a:schemeClr val="lt2"/>
                </a:solidFill>
                <a:latin typeface="Oxygen"/>
                <a:ea typeface="Oxygen"/>
                <a:cs typeface="Oxygen"/>
                <a:sym typeface="Oxygen"/>
              </a:defRPr>
            </a:lvl2pPr>
            <a:lvl3pPr marL="1371600" marR="0" lvl="2" indent="-317500" algn="ctr" rtl="0">
              <a:lnSpc>
                <a:spcPct val="100000"/>
              </a:lnSpc>
              <a:spcBef>
                <a:spcPts val="0"/>
              </a:spcBef>
              <a:spcAft>
                <a:spcPts val="0"/>
              </a:spcAft>
              <a:buClr>
                <a:schemeClr val="lt2"/>
              </a:buClr>
              <a:buSzPts val="1600"/>
              <a:buFont typeface="Oxygen"/>
              <a:buNone/>
              <a:defRPr sz="1600" b="0" i="0" u="none" strike="noStrike" cap="none">
                <a:solidFill>
                  <a:schemeClr val="lt2"/>
                </a:solidFill>
                <a:latin typeface="Oxygen"/>
                <a:ea typeface="Oxygen"/>
                <a:cs typeface="Oxygen"/>
                <a:sym typeface="Oxygen"/>
              </a:defRPr>
            </a:lvl3pPr>
            <a:lvl4pPr marL="1828800" marR="0" lvl="3" indent="-317500" algn="ctr" rtl="0">
              <a:lnSpc>
                <a:spcPct val="100000"/>
              </a:lnSpc>
              <a:spcBef>
                <a:spcPts val="0"/>
              </a:spcBef>
              <a:spcAft>
                <a:spcPts val="0"/>
              </a:spcAft>
              <a:buClr>
                <a:schemeClr val="lt2"/>
              </a:buClr>
              <a:buSzPts val="1600"/>
              <a:buFont typeface="Oxygen"/>
              <a:buNone/>
              <a:defRPr sz="1600" b="0" i="0" u="none" strike="noStrike" cap="none">
                <a:solidFill>
                  <a:schemeClr val="lt2"/>
                </a:solidFill>
                <a:latin typeface="Oxygen"/>
                <a:ea typeface="Oxygen"/>
                <a:cs typeface="Oxygen"/>
                <a:sym typeface="Oxygen"/>
              </a:defRPr>
            </a:lvl4pPr>
            <a:lvl5pPr marL="2286000" marR="0" lvl="4" indent="-317500" algn="ctr" rtl="0">
              <a:lnSpc>
                <a:spcPct val="100000"/>
              </a:lnSpc>
              <a:spcBef>
                <a:spcPts val="0"/>
              </a:spcBef>
              <a:spcAft>
                <a:spcPts val="0"/>
              </a:spcAft>
              <a:buClr>
                <a:schemeClr val="lt2"/>
              </a:buClr>
              <a:buSzPts val="1600"/>
              <a:buFont typeface="Oxygen"/>
              <a:buNone/>
              <a:defRPr sz="1600" b="0" i="0" u="none" strike="noStrike" cap="none">
                <a:solidFill>
                  <a:schemeClr val="lt2"/>
                </a:solidFill>
                <a:latin typeface="Oxygen"/>
                <a:ea typeface="Oxygen"/>
                <a:cs typeface="Oxygen"/>
                <a:sym typeface="Oxygen"/>
              </a:defRPr>
            </a:lvl5pPr>
            <a:lvl6pPr marL="2743200" marR="0" lvl="5" indent="-317500" algn="ctr" rtl="0">
              <a:lnSpc>
                <a:spcPct val="100000"/>
              </a:lnSpc>
              <a:spcBef>
                <a:spcPts val="0"/>
              </a:spcBef>
              <a:spcAft>
                <a:spcPts val="0"/>
              </a:spcAft>
              <a:buClr>
                <a:schemeClr val="lt2"/>
              </a:buClr>
              <a:buSzPts val="1600"/>
              <a:buFont typeface="Oxygen"/>
              <a:buNone/>
              <a:defRPr sz="1600" b="0" i="0" u="none" strike="noStrike" cap="none">
                <a:solidFill>
                  <a:schemeClr val="lt2"/>
                </a:solidFill>
                <a:latin typeface="Oxygen"/>
                <a:ea typeface="Oxygen"/>
                <a:cs typeface="Oxygen"/>
                <a:sym typeface="Oxygen"/>
              </a:defRPr>
            </a:lvl6pPr>
            <a:lvl7pPr marL="3200400" marR="0" lvl="6" indent="-317500" algn="ctr" rtl="0">
              <a:lnSpc>
                <a:spcPct val="100000"/>
              </a:lnSpc>
              <a:spcBef>
                <a:spcPts val="0"/>
              </a:spcBef>
              <a:spcAft>
                <a:spcPts val="0"/>
              </a:spcAft>
              <a:buClr>
                <a:schemeClr val="lt2"/>
              </a:buClr>
              <a:buSzPts val="1600"/>
              <a:buFont typeface="Oxygen"/>
              <a:buNone/>
              <a:defRPr sz="1600" b="0" i="0" u="none" strike="noStrike" cap="none">
                <a:solidFill>
                  <a:schemeClr val="lt2"/>
                </a:solidFill>
                <a:latin typeface="Oxygen"/>
                <a:ea typeface="Oxygen"/>
                <a:cs typeface="Oxygen"/>
                <a:sym typeface="Oxygen"/>
              </a:defRPr>
            </a:lvl7pPr>
            <a:lvl8pPr marL="3657600" marR="0" lvl="7" indent="-317500" algn="ctr" rtl="0">
              <a:lnSpc>
                <a:spcPct val="100000"/>
              </a:lnSpc>
              <a:spcBef>
                <a:spcPts val="0"/>
              </a:spcBef>
              <a:spcAft>
                <a:spcPts val="0"/>
              </a:spcAft>
              <a:buClr>
                <a:schemeClr val="lt2"/>
              </a:buClr>
              <a:buSzPts val="1600"/>
              <a:buFont typeface="Oxygen"/>
              <a:buNone/>
              <a:defRPr sz="1600" b="0" i="0" u="none" strike="noStrike" cap="none">
                <a:solidFill>
                  <a:schemeClr val="lt2"/>
                </a:solidFill>
                <a:latin typeface="Oxygen"/>
                <a:ea typeface="Oxygen"/>
                <a:cs typeface="Oxygen"/>
                <a:sym typeface="Oxygen"/>
              </a:defRPr>
            </a:lvl8pPr>
            <a:lvl9pPr marL="4114800" marR="0" lvl="8" indent="-317500" algn="ctr" rtl="0">
              <a:lnSpc>
                <a:spcPct val="100000"/>
              </a:lnSpc>
              <a:spcBef>
                <a:spcPts val="0"/>
              </a:spcBef>
              <a:spcAft>
                <a:spcPts val="0"/>
              </a:spcAft>
              <a:buClr>
                <a:schemeClr val="lt2"/>
              </a:buClr>
              <a:buSzPts val="1600"/>
              <a:buFont typeface="Oxygen"/>
              <a:buNone/>
              <a:defRPr sz="1600" b="0" i="0" u="none" strike="noStrike" cap="none">
                <a:solidFill>
                  <a:schemeClr val="lt2"/>
                </a:solidFill>
                <a:latin typeface="Oxygen"/>
                <a:ea typeface="Oxygen"/>
                <a:cs typeface="Oxygen"/>
                <a:sym typeface="Oxygen"/>
              </a:defRPr>
            </a:lvl9pPr>
          </a:lstStyle>
          <a:p>
            <a:pPr marL="438150" indent="-285750" algn="just">
              <a:lnSpc>
                <a:spcPct val="107000"/>
              </a:lnSpc>
              <a:spcAft>
                <a:spcPts val="800"/>
              </a:spcAft>
              <a:buFont typeface="Wingdings" panose="05000000000000000000" pitchFamily="2" charset="2"/>
              <a:buChar char="Ø"/>
            </a:pPr>
            <a:r>
              <a:rPr lang="en-IN" spc="-25" dirty="0">
                <a:solidFill>
                  <a:srgbClr val="343332"/>
                </a:solidFill>
                <a:latin typeface="Lucida Sans" panose="020B0602030504020204" pitchFamily="34" charset="0"/>
                <a:ea typeface="Calibri" panose="020F0502020204030204" pitchFamily="34" charset="0"/>
                <a:cs typeface="Calibri" panose="020F0502020204030204" pitchFamily="34" charset="0"/>
              </a:rPr>
              <a:t>Although India appears to be taking a defensive position in relation to climate change in the international arena, there have been a large number of measures that have been initiated since 1990 within India and these measures collectively are likely to lead to a decoupling of greenhouse gas emissions from energy development and possibly even economic growth.</a:t>
            </a:r>
            <a:endParaRPr lang="en-IN" dirty="0">
              <a:latin typeface="Lucida Sans" panose="020B0602030504020204" pitchFamily="34" charset="0"/>
              <a:ea typeface="Calibri" panose="020F0502020204030204" pitchFamily="34" charset="0"/>
              <a:cs typeface="Times New Roman" panose="02020603050405020304" pitchFamily="18" charset="0"/>
            </a:endParaRPr>
          </a:p>
          <a:p>
            <a:pPr marL="438150" indent="-285750" algn="just">
              <a:lnSpc>
                <a:spcPct val="107000"/>
              </a:lnSpc>
              <a:spcAft>
                <a:spcPts val="800"/>
              </a:spcAft>
              <a:buFont typeface="Wingdings" panose="05000000000000000000" pitchFamily="2" charset="2"/>
              <a:buChar char="Ø"/>
            </a:pPr>
            <a:r>
              <a:rPr lang="en-IN" dirty="0">
                <a:solidFill>
                  <a:srgbClr val="000000"/>
                </a:solidFill>
                <a:latin typeface="Lucida Sans" panose="020B0602030504020204" pitchFamily="34" charset="0"/>
                <a:ea typeface="Calibri" panose="020F0502020204030204" pitchFamily="34" charset="0"/>
                <a:cs typeface="Calibri" panose="020F0502020204030204" pitchFamily="34" charset="0"/>
              </a:rPr>
              <a:t>India's success in renewable energy auctions, in reducing emissions besides its largest commitment to eliminate all single-use plastic in the country by 2022, has enabled it to win accolades globally. Even the Indian private sector is not lagging behind in joining the ranks of leading global companies that have committed to set a scientific target to be carbon negative.</a:t>
            </a:r>
            <a:endParaRPr lang="en-IN" dirty="0">
              <a:latin typeface="Lucida Sans" panose="020B060203050402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84" name="Google Shape;684;p36"/>
          <p:cNvSpPr/>
          <p:nvPr/>
        </p:nvSpPr>
        <p:spPr>
          <a:xfrm>
            <a:off x="5161541" y="512906"/>
            <a:ext cx="1196432" cy="43969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 name="Google Shape;685;p36"/>
          <p:cNvSpPr/>
          <p:nvPr/>
        </p:nvSpPr>
        <p:spPr>
          <a:xfrm>
            <a:off x="3729457" y="4599303"/>
            <a:ext cx="1090189" cy="439686"/>
          </a:xfrm>
          <a:custGeom>
            <a:avLst/>
            <a:gdLst/>
            <a:ahLst/>
            <a:cxnLst/>
            <a:rect l="l" t="t" r="r" b="b"/>
            <a:pathLst>
              <a:path w="27661" h="11156" extrusionOk="0">
                <a:moveTo>
                  <a:pt x="15411" y="0"/>
                </a:moveTo>
                <a:cubicBezTo>
                  <a:pt x="14256" y="0"/>
                  <a:pt x="13192" y="790"/>
                  <a:pt x="12463" y="2037"/>
                </a:cubicBezTo>
                <a:cubicBezTo>
                  <a:pt x="11916" y="1763"/>
                  <a:pt x="11308" y="1641"/>
                  <a:pt x="10730" y="1611"/>
                </a:cubicBezTo>
                <a:cubicBezTo>
                  <a:pt x="8663" y="1611"/>
                  <a:pt x="6900" y="3313"/>
                  <a:pt x="6171" y="5684"/>
                </a:cubicBezTo>
                <a:cubicBezTo>
                  <a:pt x="5654" y="5471"/>
                  <a:pt x="5107" y="5350"/>
                  <a:pt x="4560" y="5350"/>
                </a:cubicBezTo>
                <a:cubicBezTo>
                  <a:pt x="3375" y="5380"/>
                  <a:pt x="2219" y="5897"/>
                  <a:pt x="1429" y="6839"/>
                </a:cubicBezTo>
                <a:cubicBezTo>
                  <a:pt x="1" y="8420"/>
                  <a:pt x="1064" y="11155"/>
                  <a:pt x="3101" y="11155"/>
                </a:cubicBezTo>
                <a:lnTo>
                  <a:pt x="24408" y="11155"/>
                </a:lnTo>
                <a:cubicBezTo>
                  <a:pt x="27144" y="11155"/>
                  <a:pt x="27661" y="6809"/>
                  <a:pt x="25016" y="6140"/>
                </a:cubicBezTo>
                <a:cubicBezTo>
                  <a:pt x="24834" y="6110"/>
                  <a:pt x="24652" y="6079"/>
                  <a:pt x="24469" y="6049"/>
                </a:cubicBezTo>
                <a:cubicBezTo>
                  <a:pt x="23952" y="3374"/>
                  <a:pt x="22402" y="1398"/>
                  <a:pt x="20548" y="1398"/>
                </a:cubicBezTo>
                <a:cubicBezTo>
                  <a:pt x="19788" y="1398"/>
                  <a:pt x="19059" y="1733"/>
                  <a:pt x="18512" y="2280"/>
                </a:cubicBezTo>
                <a:cubicBezTo>
                  <a:pt x="17752" y="882"/>
                  <a:pt x="16657" y="0"/>
                  <a:pt x="15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6"/>
          <p:cNvSpPr/>
          <p:nvPr/>
        </p:nvSpPr>
        <p:spPr>
          <a:xfrm>
            <a:off x="7866275" y="4546579"/>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6"/>
          <p:cNvSpPr/>
          <p:nvPr/>
        </p:nvSpPr>
        <p:spPr>
          <a:xfrm flipH="1">
            <a:off x="-741725" y="2901479"/>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26;p55">
            <a:extLst>
              <a:ext uri="{FF2B5EF4-FFF2-40B4-BE49-F238E27FC236}">
                <a16:creationId xmlns:a16="http://schemas.microsoft.com/office/drawing/2014/main" id="{301431CE-ADD8-4E32-A45D-75BD8FE59DE3}"/>
              </a:ext>
            </a:extLst>
          </p:cNvPr>
          <p:cNvSpPr txBox="1">
            <a:spLocks/>
          </p:cNvSpPr>
          <p:nvPr/>
        </p:nvSpPr>
        <p:spPr>
          <a:xfrm>
            <a:off x="598812" y="873100"/>
            <a:ext cx="7439566" cy="4424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1800"/>
              <a:buFont typeface="Manjari"/>
              <a:buNone/>
              <a:defRPr sz="1600" b="0" i="0" u="none" strike="noStrike" cap="none">
                <a:solidFill>
                  <a:schemeClr val="accent2"/>
                </a:solidFill>
                <a:latin typeface="Manjari"/>
                <a:ea typeface="Manjari"/>
                <a:cs typeface="Manjari"/>
                <a:sym typeface="Manjari"/>
              </a:defRPr>
            </a:lvl1pPr>
            <a:lvl2pPr marL="914400" marR="0" lvl="1" indent="-317500" algn="ctr" rtl="0">
              <a:lnSpc>
                <a:spcPct val="100000"/>
              </a:lnSpc>
              <a:spcBef>
                <a:spcPts val="0"/>
              </a:spcBef>
              <a:spcAft>
                <a:spcPts val="0"/>
              </a:spcAft>
              <a:buClr>
                <a:schemeClr val="accent2"/>
              </a:buClr>
              <a:buSzPts val="1400"/>
              <a:buFont typeface="Manjari"/>
              <a:buNone/>
              <a:defRPr sz="1400" b="0" i="0" u="none" strike="noStrike" cap="none">
                <a:solidFill>
                  <a:schemeClr val="accent2"/>
                </a:solidFill>
                <a:latin typeface="Manjari"/>
                <a:ea typeface="Manjari"/>
                <a:cs typeface="Manjari"/>
                <a:sym typeface="Manjari"/>
              </a:defRPr>
            </a:lvl2pPr>
            <a:lvl3pPr marL="1371600" marR="0" lvl="2" indent="-317500" algn="ctr" rtl="0">
              <a:lnSpc>
                <a:spcPct val="100000"/>
              </a:lnSpc>
              <a:spcBef>
                <a:spcPts val="0"/>
              </a:spcBef>
              <a:spcAft>
                <a:spcPts val="0"/>
              </a:spcAft>
              <a:buClr>
                <a:schemeClr val="accent2"/>
              </a:buClr>
              <a:buSzPts val="1400"/>
              <a:buFont typeface="Manjari"/>
              <a:buNone/>
              <a:defRPr sz="1400" b="0" i="0" u="none" strike="noStrike" cap="none">
                <a:solidFill>
                  <a:schemeClr val="accent2"/>
                </a:solidFill>
                <a:latin typeface="Manjari"/>
                <a:ea typeface="Manjari"/>
                <a:cs typeface="Manjari"/>
                <a:sym typeface="Manjari"/>
              </a:defRPr>
            </a:lvl3pPr>
            <a:lvl4pPr marL="1828800" marR="0" lvl="3" indent="-317500" algn="ctr" rtl="0">
              <a:lnSpc>
                <a:spcPct val="100000"/>
              </a:lnSpc>
              <a:spcBef>
                <a:spcPts val="0"/>
              </a:spcBef>
              <a:spcAft>
                <a:spcPts val="0"/>
              </a:spcAft>
              <a:buClr>
                <a:schemeClr val="accent2"/>
              </a:buClr>
              <a:buSzPts val="1400"/>
              <a:buFont typeface="Manjari"/>
              <a:buNone/>
              <a:defRPr sz="1400" b="0" i="0" u="none" strike="noStrike" cap="none">
                <a:solidFill>
                  <a:schemeClr val="accent2"/>
                </a:solidFill>
                <a:latin typeface="Manjari"/>
                <a:ea typeface="Manjari"/>
                <a:cs typeface="Manjari"/>
                <a:sym typeface="Manjari"/>
              </a:defRPr>
            </a:lvl4pPr>
            <a:lvl5pPr marL="2286000" marR="0" lvl="4" indent="-317500" algn="ctr" rtl="0">
              <a:lnSpc>
                <a:spcPct val="100000"/>
              </a:lnSpc>
              <a:spcBef>
                <a:spcPts val="0"/>
              </a:spcBef>
              <a:spcAft>
                <a:spcPts val="0"/>
              </a:spcAft>
              <a:buClr>
                <a:schemeClr val="accent2"/>
              </a:buClr>
              <a:buSzPts val="1400"/>
              <a:buFont typeface="Manjari"/>
              <a:buNone/>
              <a:defRPr sz="1400" b="0" i="0" u="none" strike="noStrike" cap="none">
                <a:solidFill>
                  <a:schemeClr val="accent2"/>
                </a:solidFill>
                <a:latin typeface="Manjari"/>
                <a:ea typeface="Manjari"/>
                <a:cs typeface="Manjari"/>
                <a:sym typeface="Manjari"/>
              </a:defRPr>
            </a:lvl5pPr>
            <a:lvl6pPr marL="2743200" marR="0" lvl="5" indent="-317500" algn="ctr" rtl="0">
              <a:lnSpc>
                <a:spcPct val="100000"/>
              </a:lnSpc>
              <a:spcBef>
                <a:spcPts val="0"/>
              </a:spcBef>
              <a:spcAft>
                <a:spcPts val="0"/>
              </a:spcAft>
              <a:buClr>
                <a:schemeClr val="accent2"/>
              </a:buClr>
              <a:buSzPts val="1400"/>
              <a:buFont typeface="Manjari"/>
              <a:buNone/>
              <a:defRPr sz="1400" b="0" i="0" u="none" strike="noStrike" cap="none">
                <a:solidFill>
                  <a:schemeClr val="accent2"/>
                </a:solidFill>
                <a:latin typeface="Manjari"/>
                <a:ea typeface="Manjari"/>
                <a:cs typeface="Manjari"/>
                <a:sym typeface="Manjari"/>
              </a:defRPr>
            </a:lvl6pPr>
            <a:lvl7pPr marL="3200400" marR="0" lvl="6" indent="-317500" algn="ctr" rtl="0">
              <a:lnSpc>
                <a:spcPct val="100000"/>
              </a:lnSpc>
              <a:spcBef>
                <a:spcPts val="0"/>
              </a:spcBef>
              <a:spcAft>
                <a:spcPts val="0"/>
              </a:spcAft>
              <a:buClr>
                <a:schemeClr val="accent2"/>
              </a:buClr>
              <a:buSzPts val="1400"/>
              <a:buFont typeface="Manjari"/>
              <a:buNone/>
              <a:defRPr sz="1400" b="0" i="0" u="none" strike="noStrike" cap="none">
                <a:solidFill>
                  <a:schemeClr val="accent2"/>
                </a:solidFill>
                <a:latin typeface="Manjari"/>
                <a:ea typeface="Manjari"/>
                <a:cs typeface="Manjari"/>
                <a:sym typeface="Manjari"/>
              </a:defRPr>
            </a:lvl7pPr>
            <a:lvl8pPr marL="3657600" marR="0" lvl="7" indent="-317500" algn="ctr" rtl="0">
              <a:lnSpc>
                <a:spcPct val="100000"/>
              </a:lnSpc>
              <a:spcBef>
                <a:spcPts val="0"/>
              </a:spcBef>
              <a:spcAft>
                <a:spcPts val="0"/>
              </a:spcAft>
              <a:buClr>
                <a:schemeClr val="accent2"/>
              </a:buClr>
              <a:buSzPts val="1400"/>
              <a:buFont typeface="Manjari"/>
              <a:buNone/>
              <a:defRPr sz="1400" b="0" i="0" u="none" strike="noStrike" cap="none">
                <a:solidFill>
                  <a:schemeClr val="accent2"/>
                </a:solidFill>
                <a:latin typeface="Manjari"/>
                <a:ea typeface="Manjari"/>
                <a:cs typeface="Manjari"/>
                <a:sym typeface="Manjari"/>
              </a:defRPr>
            </a:lvl8pPr>
            <a:lvl9pPr marL="4114800" marR="0" lvl="8" indent="-317500" algn="ctr" rtl="0">
              <a:lnSpc>
                <a:spcPct val="100000"/>
              </a:lnSpc>
              <a:spcBef>
                <a:spcPts val="0"/>
              </a:spcBef>
              <a:spcAft>
                <a:spcPts val="0"/>
              </a:spcAft>
              <a:buClr>
                <a:schemeClr val="accent2"/>
              </a:buClr>
              <a:buSzPts val="1400"/>
              <a:buFont typeface="Manjari"/>
              <a:buNone/>
              <a:defRPr sz="1400" b="0" i="0" u="none" strike="noStrike" cap="none">
                <a:solidFill>
                  <a:schemeClr val="accent2"/>
                </a:solidFill>
                <a:latin typeface="Manjari"/>
                <a:ea typeface="Manjari"/>
                <a:cs typeface="Manjari"/>
                <a:sym typeface="Manjari"/>
              </a:defRPr>
            </a:lvl9pPr>
          </a:lstStyle>
          <a:p>
            <a:pPr algn="just">
              <a:lnSpc>
                <a:spcPct val="107000"/>
              </a:lnSpc>
              <a:spcAft>
                <a:spcPts val="800"/>
              </a:spcAft>
              <a:buFont typeface="Wingdings" panose="05000000000000000000" pitchFamily="2" charset="2"/>
              <a:buChar char="Ø"/>
            </a:pPr>
            <a:r>
              <a:rPr lang="en-IN" dirty="0">
                <a:solidFill>
                  <a:srgbClr val="343434"/>
                </a:solidFill>
                <a:effectLst/>
                <a:latin typeface="Lucida Sans" panose="020B0602030504020204" pitchFamily="34" charset="0"/>
                <a:ea typeface="Calibri" panose="020F0502020204030204" pitchFamily="34" charset="0"/>
                <a:cs typeface="Calibri" panose="020F0502020204030204" pitchFamily="34" charset="0"/>
              </a:rPr>
              <a:t>    "That leadership was demonstrated at the leaders' climate summit in April where President Joe Biden and Prime Minister Narendra Modi launched the India-US Climate and Clean Energy Agenda 2030 Partnership, a key framework to help our countries meet the goals of the Paris Agreement,"</a:t>
            </a:r>
            <a:endParaRPr lang="en-IN" dirty="0">
              <a:effectLst/>
              <a:latin typeface="Lucida Sans" panose="020B0602030504020204" pitchFamily="34" charset="0"/>
              <a:ea typeface="Calibri" panose="020F0502020204030204" pitchFamily="34" charset="0"/>
              <a:cs typeface="Times New Roman" panose="02020603050405020304" pitchFamily="18" charset="0"/>
            </a:endParaRPr>
          </a:p>
          <a:p>
            <a:pPr algn="just">
              <a:lnSpc>
                <a:spcPct val="107000"/>
              </a:lnSpc>
              <a:spcAft>
                <a:spcPts val="800"/>
              </a:spcAft>
              <a:buFont typeface="Wingdings" panose="05000000000000000000" pitchFamily="2" charset="2"/>
              <a:buChar char="Ø"/>
            </a:pPr>
            <a:r>
              <a:rPr lang="en-IN" dirty="0">
                <a:solidFill>
                  <a:srgbClr val="343434"/>
                </a:solidFill>
                <a:effectLst/>
                <a:latin typeface="Lucida Sans" panose="020B0602030504020204" pitchFamily="34" charset="0"/>
                <a:ea typeface="Calibri" panose="020F0502020204030204" pitchFamily="34" charset="0"/>
                <a:cs typeface="Calibri" panose="020F0502020204030204" pitchFamily="34" charset="0"/>
              </a:rPr>
              <a:t>     At CoP26, India pledged to become a 'net zero' carbon emitter by 2070, and announced enhanced targets for renewable energy deployment and reduction in carbon emissions.</a:t>
            </a:r>
            <a:endParaRPr lang="en-IN" dirty="0">
              <a:effectLst/>
              <a:latin typeface="Lucida Sans" panose="020B0602030504020204" pitchFamily="34" charset="0"/>
              <a:ea typeface="Calibri" panose="020F0502020204030204" pitchFamily="34" charset="0"/>
              <a:cs typeface="Times New Roman" panose="02020603050405020304" pitchFamily="18" charset="0"/>
            </a:endParaRPr>
          </a:p>
          <a:p>
            <a:pPr algn="just">
              <a:lnSpc>
                <a:spcPct val="107000"/>
              </a:lnSpc>
              <a:spcAft>
                <a:spcPts val="800"/>
              </a:spcAft>
              <a:buFont typeface="Wingdings" panose="05000000000000000000" pitchFamily="2" charset="2"/>
              <a:buChar char="Ø"/>
            </a:pPr>
            <a:r>
              <a:rPr lang="en-IN" dirty="0">
                <a:solidFill>
                  <a:srgbClr val="000000"/>
                </a:solidFill>
                <a:effectLst/>
                <a:latin typeface="Lucida Sans" panose="020B0602030504020204" pitchFamily="34" charset="0"/>
                <a:ea typeface="Calibri" panose="020F0502020204030204" pitchFamily="34" charset="0"/>
                <a:cs typeface="Times New Roman" panose="02020603050405020304" pitchFamily="18" charset="0"/>
              </a:rPr>
              <a:t>     A Germanwatch report says carbon dioxide emissions are rising again globally but India's ranking has improved by three points.</a:t>
            </a:r>
            <a:endParaRPr lang="en-IN" dirty="0">
              <a:effectLst/>
              <a:latin typeface="Lucida Sans" panose="020B0602030504020204" pitchFamily="34" charset="0"/>
              <a:ea typeface="Calibri" panose="020F0502020204030204" pitchFamily="34" charset="0"/>
              <a:cs typeface="Times New Roman" panose="02020603050405020304" pitchFamily="18" charset="0"/>
            </a:endParaRPr>
          </a:p>
          <a:p>
            <a:pPr algn="just">
              <a:lnSpc>
                <a:spcPct val="107000"/>
              </a:lnSpc>
              <a:spcAft>
                <a:spcPts val="800"/>
              </a:spcAft>
              <a:buFont typeface="Wingdings" panose="05000000000000000000" pitchFamily="2" charset="2"/>
              <a:buChar char="Ø"/>
            </a:pPr>
            <a:r>
              <a:rPr lang="en-IN" dirty="0">
                <a:solidFill>
                  <a:srgbClr val="343434"/>
                </a:solidFill>
                <a:effectLst/>
                <a:latin typeface="Lucida Sans" panose="020B0602030504020204" pitchFamily="34" charset="0"/>
                <a:ea typeface="Calibri" panose="020F0502020204030204" pitchFamily="34" charset="0"/>
                <a:cs typeface="Calibri" panose="020F0502020204030204" pitchFamily="34" charset="0"/>
              </a:rPr>
              <a:t>      India, which has shown global leadership in the fight against climate change, is a critical part of the global climate change solutions.</a:t>
            </a:r>
            <a:endParaRPr lang="en-IN" dirty="0">
              <a:effectLst/>
              <a:latin typeface="Lucida Sans" panose="020B0602030504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14130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4"/>
          <p:cNvSpPr txBox="1">
            <a:spLocks noGrp="1"/>
          </p:cNvSpPr>
          <p:nvPr>
            <p:ph type="body" idx="1"/>
          </p:nvPr>
        </p:nvSpPr>
        <p:spPr>
          <a:xfrm>
            <a:off x="665164" y="630126"/>
            <a:ext cx="7816537" cy="4513374"/>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n-IN" sz="1400" dirty="0">
                <a:solidFill>
                  <a:srgbClr val="101010"/>
                </a:solidFill>
                <a:effectLst/>
                <a:latin typeface="PT Serif" panose="020B0604020202020204" pitchFamily="18" charset="0"/>
                <a:ea typeface="Calibri" panose="020F0502020204030204" pitchFamily="34" charset="0"/>
                <a:cs typeface="Times New Roman" panose="02020603050405020304" pitchFamily="18" charset="0"/>
              </a:rPr>
              <a:t>For almost a quarter-century, the world has placed its faith in international agreements to address the threat of climate change. A binding global treaty, the reasoning goes, is the best way to ensure that greenhouse gas emissions are capped at a level low enough to prevent dangerous climate change.  The effort to set emissions limits got off to a good start in 1992, when the United Nations Framework Convention on Climate Change (UNFCCC) was first signed.  The UNFCCC has become about as universal as a treaty can be, with over 190 signatories.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400" dirty="0">
                <a:solidFill>
                  <a:srgbClr val="101010"/>
                </a:solidFill>
                <a:effectLst/>
                <a:latin typeface="PT Serif" panose="020B0604020202020204" pitchFamily="18" charset="0"/>
                <a:ea typeface="Calibri" panose="020F0502020204030204" pitchFamily="34" charset="0"/>
                <a:cs typeface="Times New Roman" panose="02020603050405020304" pitchFamily="18" charset="0"/>
              </a:rPr>
              <a:t>So far, India’s stance on climate change has blended genuine concern for the issue with a resolute refusal to consider limiting its own emissions.  On the one hand, the Government of India has long expressed its concern over the effects of climate change. It began formulating policies to support renewable energy in its 2008 National Climate Change Action Plan.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400" dirty="0">
                <a:solidFill>
                  <a:srgbClr val="101010"/>
                </a:solidFill>
                <a:effectLst/>
                <a:latin typeface="PT Serif" panose="020B0604020202020204" pitchFamily="18" charset="0"/>
                <a:ea typeface="Calibri" panose="020F0502020204030204" pitchFamily="34" charset="0"/>
                <a:cs typeface="Times New Roman" panose="02020603050405020304" pitchFamily="18" charset="0"/>
              </a:rPr>
              <a:t>The Indian government has stated its desire to dramatically expand production of hydropower, solar and nuclear energy. And developed countries must do everything they can to help shift India’s current reliance on coal to these more sustainable energy sources.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400" dirty="0">
                <a:solidFill>
                  <a:srgbClr val="000000"/>
                </a:solidFill>
                <a:effectLst/>
                <a:latin typeface="Lato" panose="020F0502020204030203" pitchFamily="34" charset="0"/>
                <a:ea typeface="Calibri" panose="020F0502020204030204" pitchFamily="34" charset="0"/>
                <a:cs typeface="Times New Roman" panose="02020603050405020304" pitchFamily="18" charset="0"/>
              </a:rPr>
              <a:t>India was represented by Union Minister of Environment and climate change at the </a:t>
            </a:r>
            <a:r>
              <a:rPr lang="en-IN" sz="1400" b="1" dirty="0">
                <a:solidFill>
                  <a:srgbClr val="000000"/>
                </a:solidFill>
                <a:effectLst/>
                <a:latin typeface="Lato" panose="020F0502020204030203" pitchFamily="34" charset="0"/>
                <a:ea typeface="Calibri" panose="020F0502020204030204" pitchFamily="34" charset="0"/>
                <a:cs typeface="Times New Roman" panose="02020603050405020304" pitchFamily="18" charset="0"/>
              </a:rPr>
              <a:t>25th </a:t>
            </a:r>
            <a:r>
              <a:rPr lang="en-IN" sz="1400" b="1" i="1" dirty="0">
                <a:solidFill>
                  <a:srgbClr val="000000"/>
                </a:solidFill>
                <a:effectLst/>
                <a:latin typeface="Lato" panose="020F0502020204030203" pitchFamily="34" charset="0"/>
                <a:ea typeface="Calibri" panose="020F0502020204030204" pitchFamily="34" charset="0"/>
                <a:cs typeface="Times New Roman" panose="02020603050405020304" pitchFamily="18" charset="0"/>
              </a:rPr>
              <a:t>session of Conference of Parties under the UN Framework Convention of Climate Change (UNFCC COP 25)</a:t>
            </a:r>
            <a:r>
              <a:rPr lang="en-IN" sz="1400" dirty="0">
                <a:solidFill>
                  <a:srgbClr val="000000"/>
                </a:solidFill>
                <a:effectLst/>
                <a:latin typeface="Lato" panose="020F0502020204030203" pitchFamily="34" charset="0"/>
                <a:ea typeface="Calibri" panose="020F0502020204030204" pitchFamily="34" charset="0"/>
                <a:cs typeface="Times New Roman" panose="02020603050405020304" pitchFamily="18" charset="0"/>
              </a:rPr>
              <a:t>, </a:t>
            </a:r>
            <a:r>
              <a:rPr lang="en-IN" sz="1400" b="1" i="1" dirty="0">
                <a:solidFill>
                  <a:srgbClr val="000000"/>
                </a:solidFill>
                <a:effectLst/>
                <a:latin typeface="Lato" panose="020F0502020204030203" pitchFamily="34" charset="0"/>
                <a:ea typeface="Calibri" panose="020F0502020204030204" pitchFamily="34" charset="0"/>
                <a:cs typeface="Times New Roman" panose="02020603050405020304" pitchFamily="18" charset="0"/>
              </a:rPr>
              <a:t>in Madrid, Spain</a:t>
            </a:r>
            <a:r>
              <a:rPr lang="en-IN" sz="1400" b="1" dirty="0">
                <a:solidFill>
                  <a:srgbClr val="000000"/>
                </a:solidFill>
                <a:effectLst/>
                <a:latin typeface="Lato" panose="020F0502020204030203" pitchFamily="34" charset="0"/>
                <a:ea typeface="Calibri" panose="020F0502020204030204" pitchFamily="34" charset="0"/>
                <a:cs typeface="Times New Roman" panose="02020603050405020304" pitchFamily="18" charset="0"/>
              </a:rPr>
              <a:t> </a:t>
            </a:r>
            <a:r>
              <a:rPr lang="en-IN" sz="1400" dirty="0">
                <a:solidFill>
                  <a:srgbClr val="000000"/>
                </a:solidFill>
                <a:effectLst/>
                <a:latin typeface="Lato" panose="020F0502020204030203" pitchFamily="34" charset="0"/>
                <a:ea typeface="Calibri" panose="020F0502020204030204" pitchFamily="34" charset="0"/>
                <a:cs typeface="Times New Roman" panose="02020603050405020304" pitchFamily="18" charset="0"/>
              </a:rPr>
              <a:t>on 10 December 2019.</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
        <p:nvSpPr>
          <p:cNvPr id="659" name="Google Shape;659;p34"/>
          <p:cNvSpPr txBox="1">
            <a:spLocks noGrp="1"/>
          </p:cNvSpPr>
          <p:nvPr>
            <p:ph type="title"/>
          </p:nvPr>
        </p:nvSpPr>
        <p:spPr>
          <a:xfrm>
            <a:off x="3113148" y="50446"/>
            <a:ext cx="238608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UNFCC</a:t>
            </a:r>
            <a:endParaRPr dirty="0"/>
          </a:p>
        </p:txBody>
      </p:sp>
      <p:sp>
        <p:nvSpPr>
          <p:cNvPr id="660" name="Google Shape;660;p34"/>
          <p:cNvSpPr/>
          <p:nvPr/>
        </p:nvSpPr>
        <p:spPr>
          <a:xfrm>
            <a:off x="120050" y="4599307"/>
            <a:ext cx="1090228" cy="40061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2117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1121" name="Google Shape;1121;p39"/>
          <p:cNvSpPr txBox="1">
            <a:spLocks noGrp="1"/>
          </p:cNvSpPr>
          <p:nvPr>
            <p:ph type="title"/>
          </p:nvPr>
        </p:nvSpPr>
        <p:spPr>
          <a:xfrm>
            <a:off x="1076439" y="15791"/>
            <a:ext cx="6636544" cy="707309"/>
          </a:xfrm>
          <a:prstGeom prst="rect">
            <a:avLst/>
          </a:prstGeom>
        </p:spPr>
        <p:txBody>
          <a:bodyPr spcFirstLastPara="1" wrap="square" lIns="91425" tIns="91425" rIns="91425" bIns="91425" anchor="ctr" anchorCtr="0">
            <a:noAutofit/>
          </a:bodyPr>
          <a:lstStyle/>
          <a:p>
            <a:r>
              <a:rPr lang="en-IN" sz="3600" b="1" dirty="0">
                <a:effectLst/>
                <a:latin typeface="Calibri" panose="020F0502020204030204" pitchFamily="34" charset="0"/>
                <a:ea typeface="Calibri" panose="020F0502020204030204" pitchFamily="34" charset="0"/>
                <a:cs typeface="Times New Roman" panose="02020603050405020304" pitchFamily="18" charset="0"/>
              </a:rPr>
              <a:t>India participation in UNFCCC</a:t>
            </a:r>
            <a:endParaRPr lang="en-IN" sz="3600" dirty="0"/>
          </a:p>
        </p:txBody>
      </p:sp>
      <p:sp>
        <p:nvSpPr>
          <p:cNvPr id="1122" name="Google Shape;1122;p39"/>
          <p:cNvSpPr txBox="1">
            <a:spLocks noGrp="1"/>
          </p:cNvSpPr>
          <p:nvPr>
            <p:ph type="subTitle" idx="1"/>
          </p:nvPr>
        </p:nvSpPr>
        <p:spPr>
          <a:xfrm>
            <a:off x="180065" y="755018"/>
            <a:ext cx="5387699" cy="3762537"/>
          </a:xfrm>
          <a:prstGeom prst="rect">
            <a:avLst/>
          </a:prstGeom>
        </p:spPr>
        <p:txBody>
          <a:bodyPr spcFirstLastPara="1" wrap="square" lIns="91425" tIns="91425" rIns="91425" bIns="91425" anchor="ctr" anchorCtr="0">
            <a:noAutofit/>
          </a:bodyPr>
          <a:lstStyle/>
          <a:p>
            <a:pPr algn="just">
              <a:lnSpc>
                <a:spcPct val="107000"/>
              </a:lnSpc>
              <a:spcAft>
                <a:spcPts val="800"/>
              </a:spcAft>
            </a:pPr>
            <a:r>
              <a:rPr lang="en-IN" sz="1600" i="1" dirty="0">
                <a:effectLst/>
                <a:latin typeface="Calibri" panose="020F0502020204030204" pitchFamily="34" charset="0"/>
                <a:ea typeface="Calibri" panose="020F0502020204030204" pitchFamily="34" charset="0"/>
                <a:cs typeface="Times New Roman" panose="02020603050405020304" pitchFamily="18" charset="0"/>
              </a:rPr>
              <a:t>        The International Solar Alliance (ISA) and the United Nations Framework Convention on Climate Change (UNFCCC) have signed a Memorandum of Understanding (MoU) at COP26 to collaborate and support the Parties in the implementation of ambitious national action in line with global efforts.</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600" dirty="0">
                <a:effectLst/>
                <a:latin typeface="Calibri" panose="020F0502020204030204" pitchFamily="34" charset="0"/>
                <a:ea typeface="Calibri" panose="020F0502020204030204" pitchFamily="34" charset="0"/>
                <a:cs typeface="Times New Roman" panose="02020603050405020304" pitchFamily="18" charset="0"/>
              </a:rPr>
              <a:t>        Under this agreement, the two institutions will jointly organize a set of activities with the UN Climate Change secretariat to facilitate the implementation of mitigation action in the energy sector, facilitate the implementation of Nationally Determined Contributions, and Long-term Low Emission Development Strategies.</a:t>
            </a:r>
            <a:endParaRPr sz="1600" dirty="0"/>
          </a:p>
        </p:txBody>
      </p:sp>
      <p:sp>
        <p:nvSpPr>
          <p:cNvPr id="1123" name="Google Shape;1123;p39"/>
          <p:cNvSpPr/>
          <p:nvPr/>
        </p:nvSpPr>
        <p:spPr>
          <a:xfrm rot="-6334122">
            <a:off x="-710134" y="3683884"/>
            <a:ext cx="1976643" cy="1188564"/>
          </a:xfrm>
          <a:custGeom>
            <a:avLst/>
            <a:gdLst/>
            <a:ahLst/>
            <a:cxnLst/>
            <a:rect l="l" t="t" r="r" b="b"/>
            <a:pathLst>
              <a:path w="43700" h="26277" extrusionOk="0">
                <a:moveTo>
                  <a:pt x="19535" y="18890"/>
                </a:moveTo>
                <a:cubicBezTo>
                  <a:pt x="19533" y="18890"/>
                  <a:pt x="19531" y="18891"/>
                  <a:pt x="19528" y="18891"/>
                </a:cubicBezTo>
                <a:lnTo>
                  <a:pt x="19528" y="18891"/>
                </a:lnTo>
                <a:cubicBezTo>
                  <a:pt x="19528" y="18891"/>
                  <a:pt x="19529" y="18892"/>
                  <a:pt x="19529" y="18892"/>
                </a:cubicBezTo>
                <a:cubicBezTo>
                  <a:pt x="19531" y="18892"/>
                  <a:pt x="19533" y="18891"/>
                  <a:pt x="19535" y="18890"/>
                </a:cubicBezTo>
                <a:close/>
                <a:moveTo>
                  <a:pt x="26769" y="22294"/>
                </a:moveTo>
                <a:cubicBezTo>
                  <a:pt x="26768" y="22294"/>
                  <a:pt x="26766" y="22294"/>
                  <a:pt x="26765" y="22294"/>
                </a:cubicBezTo>
                <a:cubicBezTo>
                  <a:pt x="26765" y="22294"/>
                  <a:pt x="26765" y="22294"/>
                  <a:pt x="26764" y="22294"/>
                </a:cubicBezTo>
                <a:lnTo>
                  <a:pt x="26764" y="22294"/>
                </a:lnTo>
                <a:cubicBezTo>
                  <a:pt x="26765" y="22295"/>
                  <a:pt x="26766" y="22295"/>
                  <a:pt x="26766" y="22295"/>
                </a:cubicBezTo>
                <a:cubicBezTo>
                  <a:pt x="26767" y="22295"/>
                  <a:pt x="26768" y="22294"/>
                  <a:pt x="26769" y="22294"/>
                </a:cubicBezTo>
                <a:close/>
                <a:moveTo>
                  <a:pt x="13017" y="1"/>
                </a:moveTo>
                <a:cubicBezTo>
                  <a:pt x="11472" y="1"/>
                  <a:pt x="9607" y="308"/>
                  <a:pt x="7954" y="1382"/>
                </a:cubicBezTo>
                <a:cubicBezTo>
                  <a:pt x="6161" y="2537"/>
                  <a:pt x="4428" y="3844"/>
                  <a:pt x="2817" y="5272"/>
                </a:cubicBezTo>
                <a:lnTo>
                  <a:pt x="2088" y="5880"/>
                </a:lnTo>
                <a:cubicBezTo>
                  <a:pt x="1480" y="5820"/>
                  <a:pt x="902" y="5789"/>
                  <a:pt x="294" y="5789"/>
                </a:cubicBezTo>
                <a:cubicBezTo>
                  <a:pt x="285" y="5788"/>
                  <a:pt x="277" y="5787"/>
                  <a:pt x="268" y="5787"/>
                </a:cubicBezTo>
                <a:cubicBezTo>
                  <a:pt x="47" y="5787"/>
                  <a:pt x="0" y="6155"/>
                  <a:pt x="264" y="6184"/>
                </a:cubicBezTo>
                <a:cubicBezTo>
                  <a:pt x="872" y="6275"/>
                  <a:pt x="1449" y="6336"/>
                  <a:pt x="2057" y="6427"/>
                </a:cubicBezTo>
                <a:lnTo>
                  <a:pt x="2148" y="6519"/>
                </a:lnTo>
                <a:cubicBezTo>
                  <a:pt x="2270" y="6671"/>
                  <a:pt x="2452" y="6914"/>
                  <a:pt x="2635" y="7157"/>
                </a:cubicBezTo>
                <a:cubicBezTo>
                  <a:pt x="3455" y="8251"/>
                  <a:pt x="4793" y="10196"/>
                  <a:pt x="6252" y="12324"/>
                </a:cubicBezTo>
                <a:cubicBezTo>
                  <a:pt x="8487" y="15559"/>
                  <a:pt x="12003" y="16461"/>
                  <a:pt x="12311" y="16461"/>
                </a:cubicBezTo>
                <a:cubicBezTo>
                  <a:pt x="12317" y="16461"/>
                  <a:pt x="12322" y="16461"/>
                  <a:pt x="12326" y="16460"/>
                </a:cubicBezTo>
                <a:lnTo>
                  <a:pt x="12326" y="16460"/>
                </a:lnTo>
                <a:cubicBezTo>
                  <a:pt x="12326" y="16460"/>
                  <a:pt x="12326" y="16460"/>
                  <a:pt x="12326" y="16460"/>
                </a:cubicBezTo>
                <a:cubicBezTo>
                  <a:pt x="12328" y="16460"/>
                  <a:pt x="12330" y="16459"/>
                  <a:pt x="12331" y="16458"/>
                </a:cubicBezTo>
                <a:lnTo>
                  <a:pt x="12331" y="16458"/>
                </a:lnTo>
                <a:cubicBezTo>
                  <a:pt x="12330" y="16459"/>
                  <a:pt x="12328" y="16459"/>
                  <a:pt x="12326" y="16460"/>
                </a:cubicBezTo>
                <a:lnTo>
                  <a:pt x="12326" y="16460"/>
                </a:lnTo>
                <a:cubicBezTo>
                  <a:pt x="12200" y="16447"/>
                  <a:pt x="10986" y="13362"/>
                  <a:pt x="8683" y="9953"/>
                </a:cubicBezTo>
                <a:cubicBezTo>
                  <a:pt x="7620" y="8434"/>
                  <a:pt x="6161" y="7309"/>
                  <a:pt x="4428" y="6701"/>
                </a:cubicBezTo>
                <a:lnTo>
                  <a:pt x="4428" y="6701"/>
                </a:lnTo>
                <a:cubicBezTo>
                  <a:pt x="5492" y="6853"/>
                  <a:pt x="6556" y="7035"/>
                  <a:pt x="7620" y="7218"/>
                </a:cubicBezTo>
                <a:cubicBezTo>
                  <a:pt x="8531" y="7400"/>
                  <a:pt x="9413" y="7582"/>
                  <a:pt x="10325" y="7765"/>
                </a:cubicBezTo>
                <a:cubicBezTo>
                  <a:pt x="10446" y="7947"/>
                  <a:pt x="10629" y="8221"/>
                  <a:pt x="10842" y="8586"/>
                </a:cubicBezTo>
                <a:cubicBezTo>
                  <a:pt x="11510" y="9771"/>
                  <a:pt x="12665" y="11838"/>
                  <a:pt x="13881" y="14118"/>
                </a:cubicBezTo>
                <a:cubicBezTo>
                  <a:pt x="15811" y="17622"/>
                  <a:pt x="19250" y="18892"/>
                  <a:pt x="19521" y="18892"/>
                </a:cubicBezTo>
                <a:cubicBezTo>
                  <a:pt x="19523" y="18892"/>
                  <a:pt x="19526" y="18892"/>
                  <a:pt x="19528" y="18891"/>
                </a:cubicBezTo>
                <a:lnTo>
                  <a:pt x="19528" y="18891"/>
                </a:lnTo>
                <a:cubicBezTo>
                  <a:pt x="19382" y="18870"/>
                  <a:pt x="18468" y="15665"/>
                  <a:pt x="16556" y="12020"/>
                </a:cubicBezTo>
                <a:cubicBezTo>
                  <a:pt x="15644" y="10409"/>
                  <a:pt x="14276" y="9133"/>
                  <a:pt x="12635" y="8342"/>
                </a:cubicBezTo>
                <a:lnTo>
                  <a:pt x="12635" y="8342"/>
                </a:lnTo>
                <a:cubicBezTo>
                  <a:pt x="13395" y="8525"/>
                  <a:pt x="14124" y="8707"/>
                  <a:pt x="14884" y="8920"/>
                </a:cubicBezTo>
                <a:cubicBezTo>
                  <a:pt x="16191" y="9315"/>
                  <a:pt x="17498" y="9710"/>
                  <a:pt x="18775" y="10166"/>
                </a:cubicBezTo>
                <a:lnTo>
                  <a:pt x="18775" y="10196"/>
                </a:lnTo>
                <a:lnTo>
                  <a:pt x="18805" y="10257"/>
                </a:lnTo>
                <a:cubicBezTo>
                  <a:pt x="18927" y="10470"/>
                  <a:pt x="19048" y="10713"/>
                  <a:pt x="19200" y="11017"/>
                </a:cubicBezTo>
                <a:cubicBezTo>
                  <a:pt x="19747" y="12294"/>
                  <a:pt x="20659" y="14482"/>
                  <a:pt x="21662" y="16884"/>
                </a:cubicBezTo>
                <a:cubicBezTo>
                  <a:pt x="23197" y="20615"/>
                  <a:pt x="26580" y="22291"/>
                  <a:pt x="26764" y="22294"/>
                </a:cubicBezTo>
                <a:lnTo>
                  <a:pt x="26764" y="22294"/>
                </a:lnTo>
                <a:cubicBezTo>
                  <a:pt x="26660" y="22252"/>
                  <a:pt x="26076" y="18951"/>
                  <a:pt x="24550" y="15121"/>
                </a:cubicBezTo>
                <a:cubicBezTo>
                  <a:pt x="23821" y="13388"/>
                  <a:pt x="22574" y="11929"/>
                  <a:pt x="20994" y="10956"/>
                </a:cubicBezTo>
                <a:lnTo>
                  <a:pt x="20994" y="10956"/>
                </a:lnTo>
                <a:cubicBezTo>
                  <a:pt x="22878" y="11655"/>
                  <a:pt x="24732" y="12446"/>
                  <a:pt x="26556" y="13297"/>
                </a:cubicBezTo>
                <a:lnTo>
                  <a:pt x="26647" y="13510"/>
                </a:lnTo>
                <a:cubicBezTo>
                  <a:pt x="26708" y="13692"/>
                  <a:pt x="26830" y="13966"/>
                  <a:pt x="26921" y="14270"/>
                </a:cubicBezTo>
                <a:cubicBezTo>
                  <a:pt x="27346" y="15577"/>
                  <a:pt x="28046" y="17856"/>
                  <a:pt x="28775" y="20349"/>
                </a:cubicBezTo>
                <a:cubicBezTo>
                  <a:pt x="29949" y="24231"/>
                  <a:pt x="33150" y="26266"/>
                  <a:pt x="33330" y="26276"/>
                </a:cubicBezTo>
                <a:lnTo>
                  <a:pt x="33330" y="26276"/>
                </a:lnTo>
                <a:cubicBezTo>
                  <a:pt x="33235" y="26229"/>
                  <a:pt x="32981" y="22868"/>
                  <a:pt x="31815" y="18890"/>
                </a:cubicBezTo>
                <a:cubicBezTo>
                  <a:pt x="31267" y="17066"/>
                  <a:pt x="30112" y="15455"/>
                  <a:pt x="28593" y="14300"/>
                </a:cubicBezTo>
                <a:lnTo>
                  <a:pt x="28593" y="14300"/>
                </a:lnTo>
                <a:lnTo>
                  <a:pt x="28745" y="14361"/>
                </a:lnTo>
                <a:cubicBezTo>
                  <a:pt x="29505" y="14756"/>
                  <a:pt x="30295" y="15181"/>
                  <a:pt x="31055" y="15607"/>
                </a:cubicBezTo>
                <a:cubicBezTo>
                  <a:pt x="31176" y="15759"/>
                  <a:pt x="31328" y="15941"/>
                  <a:pt x="31511" y="16154"/>
                </a:cubicBezTo>
                <a:lnTo>
                  <a:pt x="31602" y="16245"/>
                </a:lnTo>
                <a:cubicBezTo>
                  <a:pt x="33030" y="17917"/>
                  <a:pt x="34702" y="19437"/>
                  <a:pt x="36526" y="20713"/>
                </a:cubicBezTo>
                <a:cubicBezTo>
                  <a:pt x="38745" y="22172"/>
                  <a:pt x="41146" y="23297"/>
                  <a:pt x="43699" y="24026"/>
                </a:cubicBezTo>
                <a:cubicBezTo>
                  <a:pt x="42423" y="21564"/>
                  <a:pt x="40569" y="19437"/>
                  <a:pt x="38289" y="17856"/>
                </a:cubicBezTo>
                <a:cubicBezTo>
                  <a:pt x="36526" y="16671"/>
                  <a:pt x="34550" y="15850"/>
                  <a:pt x="32483" y="15425"/>
                </a:cubicBezTo>
                <a:cubicBezTo>
                  <a:pt x="31906" y="15333"/>
                  <a:pt x="31480" y="15273"/>
                  <a:pt x="31176" y="15242"/>
                </a:cubicBezTo>
                <a:lnTo>
                  <a:pt x="29748" y="14482"/>
                </a:lnTo>
                <a:cubicBezTo>
                  <a:pt x="29322" y="14270"/>
                  <a:pt x="28927" y="14057"/>
                  <a:pt x="28501" y="13844"/>
                </a:cubicBezTo>
                <a:lnTo>
                  <a:pt x="28501" y="13844"/>
                </a:lnTo>
                <a:cubicBezTo>
                  <a:pt x="29630" y="14208"/>
                  <a:pt x="30802" y="14387"/>
                  <a:pt x="31978" y="14387"/>
                </a:cubicBezTo>
                <a:cubicBezTo>
                  <a:pt x="32767" y="14387"/>
                  <a:pt x="33557" y="14306"/>
                  <a:pt x="34337" y="14148"/>
                </a:cubicBezTo>
                <a:cubicBezTo>
                  <a:pt x="38094" y="13244"/>
                  <a:pt x="41351" y="12524"/>
                  <a:pt x="41794" y="12524"/>
                </a:cubicBezTo>
                <a:cubicBezTo>
                  <a:pt x="41828" y="12524"/>
                  <a:pt x="41845" y="12528"/>
                  <a:pt x="41845" y="12537"/>
                </a:cubicBezTo>
                <a:cubicBezTo>
                  <a:pt x="41871" y="12408"/>
                  <a:pt x="38971" y="10336"/>
                  <a:pt x="35552" y="10336"/>
                </a:cubicBezTo>
                <a:cubicBezTo>
                  <a:pt x="34936" y="10336"/>
                  <a:pt x="34304" y="10404"/>
                  <a:pt x="33669" y="10561"/>
                </a:cubicBezTo>
                <a:cubicBezTo>
                  <a:pt x="31602" y="11078"/>
                  <a:pt x="29596" y="11747"/>
                  <a:pt x="27620" y="12567"/>
                </a:cubicBezTo>
                <a:lnTo>
                  <a:pt x="26951" y="12841"/>
                </a:lnTo>
                <a:lnTo>
                  <a:pt x="26678" y="12932"/>
                </a:lnTo>
                <a:cubicBezTo>
                  <a:pt x="25431" y="12355"/>
                  <a:pt x="24216" y="11807"/>
                  <a:pt x="22939" y="11291"/>
                </a:cubicBezTo>
                <a:cubicBezTo>
                  <a:pt x="22270" y="10987"/>
                  <a:pt x="21571" y="10713"/>
                  <a:pt x="20842" y="10440"/>
                </a:cubicBezTo>
                <a:lnTo>
                  <a:pt x="20842" y="10440"/>
                </a:lnTo>
                <a:cubicBezTo>
                  <a:pt x="21582" y="10592"/>
                  <a:pt x="22332" y="10668"/>
                  <a:pt x="23080" y="10668"/>
                </a:cubicBezTo>
                <a:cubicBezTo>
                  <a:pt x="24267" y="10668"/>
                  <a:pt x="25449" y="10478"/>
                  <a:pt x="26587" y="10105"/>
                </a:cubicBezTo>
                <a:cubicBezTo>
                  <a:pt x="30321" y="8773"/>
                  <a:pt x="33532" y="7635"/>
                  <a:pt x="33855" y="7635"/>
                </a:cubicBezTo>
                <a:cubicBezTo>
                  <a:pt x="33871" y="7635"/>
                  <a:pt x="33880" y="7637"/>
                  <a:pt x="33881" y="7643"/>
                </a:cubicBezTo>
                <a:cubicBezTo>
                  <a:pt x="33881" y="7550"/>
                  <a:pt x="31375" y="6124"/>
                  <a:pt x="28388" y="6124"/>
                </a:cubicBezTo>
                <a:cubicBezTo>
                  <a:pt x="27469" y="6124"/>
                  <a:pt x="26504" y="6259"/>
                  <a:pt x="25553" y="6610"/>
                </a:cubicBezTo>
                <a:cubicBezTo>
                  <a:pt x="23577" y="7370"/>
                  <a:pt x="21632" y="8251"/>
                  <a:pt x="19778" y="9285"/>
                </a:cubicBezTo>
                <a:lnTo>
                  <a:pt x="19109" y="9619"/>
                </a:lnTo>
                <a:lnTo>
                  <a:pt x="18927" y="9710"/>
                </a:lnTo>
                <a:lnTo>
                  <a:pt x="18866" y="9710"/>
                </a:lnTo>
                <a:cubicBezTo>
                  <a:pt x="16799" y="8981"/>
                  <a:pt x="14671" y="8373"/>
                  <a:pt x="12544" y="7826"/>
                </a:cubicBezTo>
                <a:lnTo>
                  <a:pt x="12544" y="7826"/>
                </a:lnTo>
                <a:cubicBezTo>
                  <a:pt x="12794" y="7842"/>
                  <a:pt x="13045" y="7850"/>
                  <a:pt x="13295" y="7850"/>
                </a:cubicBezTo>
                <a:cubicBezTo>
                  <a:pt x="14933" y="7850"/>
                  <a:pt x="16573" y="7504"/>
                  <a:pt x="18076" y="6792"/>
                </a:cubicBezTo>
                <a:cubicBezTo>
                  <a:pt x="21707" y="4991"/>
                  <a:pt x="24823" y="3506"/>
                  <a:pt x="25026" y="3506"/>
                </a:cubicBezTo>
                <a:cubicBezTo>
                  <a:pt x="25032" y="3506"/>
                  <a:pt x="25035" y="3507"/>
                  <a:pt x="25036" y="3509"/>
                </a:cubicBezTo>
                <a:cubicBezTo>
                  <a:pt x="25036" y="3429"/>
                  <a:pt x="23058" y="2573"/>
                  <a:pt x="20599" y="2573"/>
                </a:cubicBezTo>
                <a:cubicBezTo>
                  <a:pt x="19350" y="2573"/>
                  <a:pt x="17978" y="2794"/>
                  <a:pt x="16678" y="3449"/>
                </a:cubicBezTo>
                <a:cubicBezTo>
                  <a:pt x="14763" y="4421"/>
                  <a:pt x="12939" y="5516"/>
                  <a:pt x="11176" y="6762"/>
                </a:cubicBezTo>
                <a:lnTo>
                  <a:pt x="10538" y="7187"/>
                </a:lnTo>
                <a:lnTo>
                  <a:pt x="10386" y="7279"/>
                </a:lnTo>
                <a:cubicBezTo>
                  <a:pt x="9808" y="7157"/>
                  <a:pt x="9231" y="7035"/>
                  <a:pt x="8653" y="6914"/>
                </a:cubicBezTo>
                <a:cubicBezTo>
                  <a:pt x="7316" y="6640"/>
                  <a:pt x="5978" y="6397"/>
                  <a:pt x="4610" y="6215"/>
                </a:cubicBezTo>
                <a:lnTo>
                  <a:pt x="4306" y="6184"/>
                </a:lnTo>
                <a:cubicBezTo>
                  <a:pt x="6191" y="6093"/>
                  <a:pt x="8045" y="5516"/>
                  <a:pt x="9656" y="4543"/>
                </a:cubicBezTo>
                <a:cubicBezTo>
                  <a:pt x="13103" y="2363"/>
                  <a:pt x="16065" y="525"/>
                  <a:pt x="16271" y="525"/>
                </a:cubicBezTo>
                <a:cubicBezTo>
                  <a:pt x="16278" y="525"/>
                  <a:pt x="16281" y="527"/>
                  <a:pt x="16282" y="531"/>
                </a:cubicBezTo>
                <a:cubicBezTo>
                  <a:pt x="16282" y="448"/>
                  <a:pt x="14882" y="1"/>
                  <a:pt x="13017" y="1"/>
                </a:cubicBezTo>
                <a:close/>
                <a:moveTo>
                  <a:pt x="33334" y="26276"/>
                </a:moveTo>
                <a:cubicBezTo>
                  <a:pt x="33333" y="26276"/>
                  <a:pt x="33332" y="26276"/>
                  <a:pt x="33331" y="26276"/>
                </a:cubicBezTo>
                <a:cubicBezTo>
                  <a:pt x="33331" y="26276"/>
                  <a:pt x="33330" y="26276"/>
                  <a:pt x="33330" y="26276"/>
                </a:cubicBezTo>
                <a:lnTo>
                  <a:pt x="33330" y="26276"/>
                </a:lnTo>
                <a:cubicBezTo>
                  <a:pt x="33331" y="26276"/>
                  <a:pt x="33331" y="26277"/>
                  <a:pt x="33332" y="26277"/>
                </a:cubicBezTo>
                <a:cubicBezTo>
                  <a:pt x="33333" y="26277"/>
                  <a:pt x="33334" y="26276"/>
                  <a:pt x="33334" y="262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 name="Google Shape;1124;p39"/>
          <p:cNvGrpSpPr/>
          <p:nvPr/>
        </p:nvGrpSpPr>
        <p:grpSpPr>
          <a:xfrm rot="-1382163">
            <a:off x="103461" y="4430134"/>
            <a:ext cx="1860787" cy="907951"/>
            <a:chOff x="10083475" y="3839575"/>
            <a:chExt cx="1221925" cy="596225"/>
          </a:xfrm>
        </p:grpSpPr>
        <p:sp>
          <p:nvSpPr>
            <p:cNvPr id="1125" name="Google Shape;1125;p39"/>
            <p:cNvSpPr/>
            <p:nvPr/>
          </p:nvSpPr>
          <p:spPr>
            <a:xfrm>
              <a:off x="10144250" y="3839575"/>
              <a:ext cx="1161150" cy="596225"/>
            </a:xfrm>
            <a:custGeom>
              <a:avLst/>
              <a:gdLst/>
              <a:ahLst/>
              <a:cxnLst/>
              <a:rect l="l" t="t" r="r" b="b"/>
              <a:pathLst>
                <a:path w="46446" h="23849" extrusionOk="0">
                  <a:moveTo>
                    <a:pt x="17876" y="1"/>
                  </a:moveTo>
                  <a:cubicBezTo>
                    <a:pt x="16386" y="1"/>
                    <a:pt x="14900" y="446"/>
                    <a:pt x="13648" y="1320"/>
                  </a:cubicBezTo>
                  <a:cubicBezTo>
                    <a:pt x="13192" y="1716"/>
                    <a:pt x="12676" y="2050"/>
                    <a:pt x="12129" y="2384"/>
                  </a:cubicBezTo>
                  <a:cubicBezTo>
                    <a:pt x="10730" y="3023"/>
                    <a:pt x="9059" y="2627"/>
                    <a:pt x="7569" y="2901"/>
                  </a:cubicBezTo>
                  <a:cubicBezTo>
                    <a:pt x="6110" y="3235"/>
                    <a:pt x="4803" y="4056"/>
                    <a:pt x="3861" y="5211"/>
                  </a:cubicBezTo>
                  <a:cubicBezTo>
                    <a:pt x="2888" y="6366"/>
                    <a:pt x="2189" y="7703"/>
                    <a:pt x="1429" y="9011"/>
                  </a:cubicBezTo>
                  <a:cubicBezTo>
                    <a:pt x="92" y="11290"/>
                    <a:pt x="1" y="13539"/>
                    <a:pt x="1247" y="15941"/>
                  </a:cubicBezTo>
                  <a:cubicBezTo>
                    <a:pt x="1976" y="17369"/>
                    <a:pt x="2736" y="18767"/>
                    <a:pt x="3861" y="19983"/>
                  </a:cubicBezTo>
                  <a:cubicBezTo>
                    <a:pt x="5016" y="21290"/>
                    <a:pt x="6597" y="22172"/>
                    <a:pt x="8329" y="22445"/>
                  </a:cubicBezTo>
                  <a:cubicBezTo>
                    <a:pt x="8723" y="22503"/>
                    <a:pt x="9119" y="22523"/>
                    <a:pt x="9514" y="22523"/>
                  </a:cubicBezTo>
                  <a:cubicBezTo>
                    <a:pt x="10431" y="22523"/>
                    <a:pt x="11348" y="22415"/>
                    <a:pt x="12246" y="22415"/>
                  </a:cubicBezTo>
                  <a:cubicBezTo>
                    <a:pt x="12813" y="22415"/>
                    <a:pt x="13373" y="22458"/>
                    <a:pt x="13922" y="22597"/>
                  </a:cubicBezTo>
                  <a:cubicBezTo>
                    <a:pt x="14651" y="22810"/>
                    <a:pt x="15351" y="23053"/>
                    <a:pt x="16019" y="23357"/>
                  </a:cubicBezTo>
                  <a:cubicBezTo>
                    <a:pt x="17005" y="23686"/>
                    <a:pt x="18022" y="23849"/>
                    <a:pt x="19033" y="23849"/>
                  </a:cubicBezTo>
                  <a:cubicBezTo>
                    <a:pt x="20830" y="23849"/>
                    <a:pt x="22610" y="23335"/>
                    <a:pt x="24165" y="22324"/>
                  </a:cubicBezTo>
                  <a:cubicBezTo>
                    <a:pt x="25290" y="21564"/>
                    <a:pt x="26202" y="20530"/>
                    <a:pt x="27387" y="19831"/>
                  </a:cubicBezTo>
                  <a:cubicBezTo>
                    <a:pt x="29120" y="18859"/>
                    <a:pt x="31248" y="18707"/>
                    <a:pt x="33162" y="18038"/>
                  </a:cubicBezTo>
                  <a:cubicBezTo>
                    <a:pt x="36536" y="16822"/>
                    <a:pt x="38968" y="14087"/>
                    <a:pt x="40853" y="11351"/>
                  </a:cubicBezTo>
                  <a:cubicBezTo>
                    <a:pt x="42768" y="8585"/>
                    <a:pt x="44530" y="5849"/>
                    <a:pt x="46445" y="3144"/>
                  </a:cubicBezTo>
                  <a:cubicBezTo>
                    <a:pt x="43071" y="3083"/>
                    <a:pt x="40275" y="2475"/>
                    <a:pt x="37357" y="1685"/>
                  </a:cubicBezTo>
                  <a:cubicBezTo>
                    <a:pt x="35161" y="1067"/>
                    <a:pt x="32913" y="467"/>
                    <a:pt x="30691" y="467"/>
                  </a:cubicBezTo>
                  <a:cubicBezTo>
                    <a:pt x="29961" y="467"/>
                    <a:pt x="29234" y="532"/>
                    <a:pt x="28512" y="682"/>
                  </a:cubicBezTo>
                  <a:cubicBezTo>
                    <a:pt x="27051" y="974"/>
                    <a:pt x="25612" y="1638"/>
                    <a:pt x="24157" y="1638"/>
                  </a:cubicBezTo>
                  <a:cubicBezTo>
                    <a:pt x="23947" y="1638"/>
                    <a:pt x="23737" y="1625"/>
                    <a:pt x="23527" y="1594"/>
                  </a:cubicBezTo>
                  <a:cubicBezTo>
                    <a:pt x="22342" y="1412"/>
                    <a:pt x="21308" y="773"/>
                    <a:pt x="20214" y="378"/>
                  </a:cubicBezTo>
                  <a:cubicBezTo>
                    <a:pt x="19456" y="126"/>
                    <a:pt x="18665" y="1"/>
                    <a:pt x="178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9"/>
            <p:cNvSpPr/>
            <p:nvPr/>
          </p:nvSpPr>
          <p:spPr>
            <a:xfrm>
              <a:off x="10083475" y="3891625"/>
              <a:ext cx="1124650" cy="476675"/>
            </a:xfrm>
            <a:custGeom>
              <a:avLst/>
              <a:gdLst/>
              <a:ahLst/>
              <a:cxnLst/>
              <a:rect l="l" t="t" r="r" b="b"/>
              <a:pathLst>
                <a:path w="44986" h="19067" extrusionOk="0">
                  <a:moveTo>
                    <a:pt x="21643" y="0"/>
                  </a:moveTo>
                  <a:cubicBezTo>
                    <a:pt x="21623" y="0"/>
                    <a:pt x="21601" y="9"/>
                    <a:pt x="21581" y="29"/>
                  </a:cubicBezTo>
                  <a:cubicBezTo>
                    <a:pt x="20304" y="1214"/>
                    <a:pt x="19575" y="2825"/>
                    <a:pt x="18997" y="4527"/>
                  </a:cubicBezTo>
                  <a:cubicBezTo>
                    <a:pt x="18390" y="6351"/>
                    <a:pt x="18177" y="8570"/>
                    <a:pt x="16657" y="9938"/>
                  </a:cubicBezTo>
                  <a:cubicBezTo>
                    <a:pt x="15502" y="10029"/>
                    <a:pt x="14347" y="10090"/>
                    <a:pt x="13192" y="10150"/>
                  </a:cubicBezTo>
                  <a:cubicBezTo>
                    <a:pt x="15016" y="7932"/>
                    <a:pt x="14712" y="4649"/>
                    <a:pt x="16535" y="2460"/>
                  </a:cubicBezTo>
                  <a:cubicBezTo>
                    <a:pt x="16578" y="2396"/>
                    <a:pt x="16530" y="2331"/>
                    <a:pt x="16477" y="2331"/>
                  </a:cubicBezTo>
                  <a:cubicBezTo>
                    <a:pt x="16455" y="2331"/>
                    <a:pt x="16432" y="2342"/>
                    <a:pt x="16414" y="2369"/>
                  </a:cubicBezTo>
                  <a:cubicBezTo>
                    <a:pt x="14408" y="4527"/>
                    <a:pt x="14803" y="7992"/>
                    <a:pt x="12736" y="10150"/>
                  </a:cubicBezTo>
                  <a:cubicBezTo>
                    <a:pt x="12250" y="10150"/>
                    <a:pt x="11733" y="10181"/>
                    <a:pt x="11216" y="10211"/>
                  </a:cubicBezTo>
                  <a:lnTo>
                    <a:pt x="8663" y="10211"/>
                  </a:lnTo>
                  <a:cubicBezTo>
                    <a:pt x="9484" y="9512"/>
                    <a:pt x="9909" y="8418"/>
                    <a:pt x="10304" y="7476"/>
                  </a:cubicBezTo>
                  <a:cubicBezTo>
                    <a:pt x="10912" y="6047"/>
                    <a:pt x="11520" y="4558"/>
                    <a:pt x="12797" y="3585"/>
                  </a:cubicBezTo>
                  <a:cubicBezTo>
                    <a:pt x="12870" y="3536"/>
                    <a:pt x="12825" y="3408"/>
                    <a:pt x="12741" y="3408"/>
                  </a:cubicBezTo>
                  <a:cubicBezTo>
                    <a:pt x="12721" y="3408"/>
                    <a:pt x="12699" y="3415"/>
                    <a:pt x="12675" y="3433"/>
                  </a:cubicBezTo>
                  <a:cubicBezTo>
                    <a:pt x="11672" y="4193"/>
                    <a:pt x="10912" y="5226"/>
                    <a:pt x="10426" y="6381"/>
                  </a:cubicBezTo>
                  <a:cubicBezTo>
                    <a:pt x="9788" y="7810"/>
                    <a:pt x="9301" y="9087"/>
                    <a:pt x="8207" y="10181"/>
                  </a:cubicBezTo>
                  <a:cubicBezTo>
                    <a:pt x="7295" y="10181"/>
                    <a:pt x="6414" y="10150"/>
                    <a:pt x="5502" y="10120"/>
                  </a:cubicBezTo>
                  <a:lnTo>
                    <a:pt x="5319" y="10120"/>
                  </a:lnTo>
                  <a:cubicBezTo>
                    <a:pt x="6870" y="8479"/>
                    <a:pt x="7204" y="6047"/>
                    <a:pt x="8784" y="4466"/>
                  </a:cubicBezTo>
                  <a:cubicBezTo>
                    <a:pt x="8831" y="4420"/>
                    <a:pt x="8788" y="4355"/>
                    <a:pt x="8752" y="4355"/>
                  </a:cubicBezTo>
                  <a:cubicBezTo>
                    <a:pt x="8741" y="4355"/>
                    <a:pt x="8731" y="4361"/>
                    <a:pt x="8724" y="4375"/>
                  </a:cubicBezTo>
                  <a:cubicBezTo>
                    <a:pt x="6961" y="5895"/>
                    <a:pt x="6626" y="8448"/>
                    <a:pt x="4924" y="10059"/>
                  </a:cubicBezTo>
                  <a:cubicBezTo>
                    <a:pt x="3724" y="9987"/>
                    <a:pt x="2447" y="9801"/>
                    <a:pt x="1230" y="9801"/>
                  </a:cubicBezTo>
                  <a:cubicBezTo>
                    <a:pt x="906" y="9801"/>
                    <a:pt x="587" y="9815"/>
                    <a:pt x="274" y="9846"/>
                  </a:cubicBezTo>
                  <a:cubicBezTo>
                    <a:pt x="30" y="9907"/>
                    <a:pt x="0" y="10211"/>
                    <a:pt x="243" y="10302"/>
                  </a:cubicBezTo>
                  <a:cubicBezTo>
                    <a:pt x="1672" y="10819"/>
                    <a:pt x="3374" y="10819"/>
                    <a:pt x="4894" y="10850"/>
                  </a:cubicBezTo>
                  <a:cubicBezTo>
                    <a:pt x="6566" y="12643"/>
                    <a:pt x="6930" y="15227"/>
                    <a:pt x="8997" y="16807"/>
                  </a:cubicBezTo>
                  <a:cubicBezTo>
                    <a:pt x="9011" y="16821"/>
                    <a:pt x="9027" y="16827"/>
                    <a:pt x="9042" y="16827"/>
                  </a:cubicBezTo>
                  <a:cubicBezTo>
                    <a:pt x="9092" y="16827"/>
                    <a:pt x="9135" y="16763"/>
                    <a:pt x="9088" y="16716"/>
                  </a:cubicBezTo>
                  <a:cubicBezTo>
                    <a:pt x="7234" y="15105"/>
                    <a:pt x="6839" y="12643"/>
                    <a:pt x="5289" y="10880"/>
                  </a:cubicBezTo>
                  <a:lnTo>
                    <a:pt x="5502" y="10880"/>
                  </a:lnTo>
                  <a:cubicBezTo>
                    <a:pt x="6383" y="10910"/>
                    <a:pt x="7295" y="10941"/>
                    <a:pt x="8177" y="10971"/>
                  </a:cubicBezTo>
                  <a:cubicBezTo>
                    <a:pt x="9362" y="12096"/>
                    <a:pt x="9939" y="13372"/>
                    <a:pt x="10760" y="14771"/>
                  </a:cubicBezTo>
                  <a:cubicBezTo>
                    <a:pt x="11398" y="15956"/>
                    <a:pt x="12371" y="16959"/>
                    <a:pt x="13587" y="17597"/>
                  </a:cubicBezTo>
                  <a:cubicBezTo>
                    <a:pt x="13607" y="17607"/>
                    <a:pt x="13625" y="17611"/>
                    <a:pt x="13643" y="17611"/>
                  </a:cubicBezTo>
                  <a:cubicBezTo>
                    <a:pt x="13732" y="17611"/>
                    <a:pt x="13780" y="17496"/>
                    <a:pt x="13678" y="17445"/>
                  </a:cubicBezTo>
                  <a:cubicBezTo>
                    <a:pt x="12128" y="16594"/>
                    <a:pt x="11277" y="15105"/>
                    <a:pt x="10517" y="13676"/>
                  </a:cubicBezTo>
                  <a:cubicBezTo>
                    <a:pt x="10031" y="12734"/>
                    <a:pt x="9514" y="11640"/>
                    <a:pt x="8663" y="10971"/>
                  </a:cubicBezTo>
                  <a:lnTo>
                    <a:pt x="11247" y="10971"/>
                  </a:lnTo>
                  <a:cubicBezTo>
                    <a:pt x="11733" y="10971"/>
                    <a:pt x="12250" y="10941"/>
                    <a:pt x="12766" y="10910"/>
                  </a:cubicBezTo>
                  <a:cubicBezTo>
                    <a:pt x="15107" y="12886"/>
                    <a:pt x="15289" y="16382"/>
                    <a:pt x="18086" y="18144"/>
                  </a:cubicBezTo>
                  <a:cubicBezTo>
                    <a:pt x="18103" y="18156"/>
                    <a:pt x="18120" y="18161"/>
                    <a:pt x="18137" y="18161"/>
                  </a:cubicBezTo>
                  <a:cubicBezTo>
                    <a:pt x="18205" y="18161"/>
                    <a:pt x="18251" y="18072"/>
                    <a:pt x="18177" y="18023"/>
                  </a:cubicBezTo>
                  <a:cubicBezTo>
                    <a:pt x="15623" y="16230"/>
                    <a:pt x="15380" y="12916"/>
                    <a:pt x="13222" y="10910"/>
                  </a:cubicBezTo>
                  <a:cubicBezTo>
                    <a:pt x="14377" y="10850"/>
                    <a:pt x="15563" y="10789"/>
                    <a:pt x="16718" y="10698"/>
                  </a:cubicBezTo>
                  <a:cubicBezTo>
                    <a:pt x="18511" y="11792"/>
                    <a:pt x="19271" y="13859"/>
                    <a:pt x="20426" y="15500"/>
                  </a:cubicBezTo>
                  <a:cubicBezTo>
                    <a:pt x="21490" y="17020"/>
                    <a:pt x="22797" y="18357"/>
                    <a:pt x="24681" y="19056"/>
                  </a:cubicBezTo>
                  <a:cubicBezTo>
                    <a:pt x="24695" y="19063"/>
                    <a:pt x="24708" y="19066"/>
                    <a:pt x="24721" y="19066"/>
                  </a:cubicBezTo>
                  <a:cubicBezTo>
                    <a:pt x="24821" y="19066"/>
                    <a:pt x="24881" y="18874"/>
                    <a:pt x="24773" y="18874"/>
                  </a:cubicBezTo>
                  <a:cubicBezTo>
                    <a:pt x="22523" y="17871"/>
                    <a:pt x="21095" y="16047"/>
                    <a:pt x="19940" y="14132"/>
                  </a:cubicBezTo>
                  <a:cubicBezTo>
                    <a:pt x="19180" y="12856"/>
                    <a:pt x="18450" y="11518"/>
                    <a:pt x="17234" y="10637"/>
                  </a:cubicBezTo>
                  <a:cubicBezTo>
                    <a:pt x="18541" y="10515"/>
                    <a:pt x="19818" y="10394"/>
                    <a:pt x="21125" y="10211"/>
                  </a:cubicBezTo>
                  <a:cubicBezTo>
                    <a:pt x="22554" y="11336"/>
                    <a:pt x="23557" y="12856"/>
                    <a:pt x="24955" y="14071"/>
                  </a:cubicBezTo>
                  <a:cubicBezTo>
                    <a:pt x="26171" y="15166"/>
                    <a:pt x="27630" y="15956"/>
                    <a:pt x="29241" y="16351"/>
                  </a:cubicBezTo>
                  <a:cubicBezTo>
                    <a:pt x="29251" y="16354"/>
                    <a:pt x="29260" y="16356"/>
                    <a:pt x="29268" y="16356"/>
                  </a:cubicBezTo>
                  <a:cubicBezTo>
                    <a:pt x="29337" y="16356"/>
                    <a:pt x="29352" y="16257"/>
                    <a:pt x="29271" y="16230"/>
                  </a:cubicBezTo>
                  <a:cubicBezTo>
                    <a:pt x="27417" y="15622"/>
                    <a:pt x="25715" y="14558"/>
                    <a:pt x="24377" y="13129"/>
                  </a:cubicBezTo>
                  <a:cubicBezTo>
                    <a:pt x="23435" y="12187"/>
                    <a:pt x="22645" y="10941"/>
                    <a:pt x="21551" y="10150"/>
                  </a:cubicBezTo>
                  <a:lnTo>
                    <a:pt x="22766" y="9968"/>
                  </a:lnTo>
                  <a:cubicBezTo>
                    <a:pt x="23253" y="9877"/>
                    <a:pt x="23739" y="9816"/>
                    <a:pt x="24225" y="9725"/>
                  </a:cubicBezTo>
                  <a:cubicBezTo>
                    <a:pt x="25016" y="10059"/>
                    <a:pt x="25624" y="11002"/>
                    <a:pt x="26201" y="11609"/>
                  </a:cubicBezTo>
                  <a:cubicBezTo>
                    <a:pt x="26748" y="12187"/>
                    <a:pt x="27387" y="12704"/>
                    <a:pt x="28086" y="13160"/>
                  </a:cubicBezTo>
                  <a:cubicBezTo>
                    <a:pt x="28094" y="13164"/>
                    <a:pt x="28102" y="13166"/>
                    <a:pt x="28110" y="13166"/>
                  </a:cubicBezTo>
                  <a:cubicBezTo>
                    <a:pt x="28161" y="13166"/>
                    <a:pt x="28199" y="13091"/>
                    <a:pt x="28147" y="13038"/>
                  </a:cubicBezTo>
                  <a:cubicBezTo>
                    <a:pt x="27265" y="12339"/>
                    <a:pt x="26475" y="11549"/>
                    <a:pt x="25745" y="10667"/>
                  </a:cubicBezTo>
                  <a:cubicBezTo>
                    <a:pt x="25441" y="10272"/>
                    <a:pt x="25107" y="9938"/>
                    <a:pt x="24712" y="9634"/>
                  </a:cubicBezTo>
                  <a:cubicBezTo>
                    <a:pt x="25745" y="9451"/>
                    <a:pt x="26779" y="9239"/>
                    <a:pt x="27782" y="9026"/>
                  </a:cubicBezTo>
                  <a:cubicBezTo>
                    <a:pt x="29302" y="11549"/>
                    <a:pt x="31764" y="13342"/>
                    <a:pt x="34621" y="14071"/>
                  </a:cubicBezTo>
                  <a:cubicBezTo>
                    <a:pt x="34632" y="14074"/>
                    <a:pt x="34642" y="14075"/>
                    <a:pt x="34651" y="14075"/>
                  </a:cubicBezTo>
                  <a:cubicBezTo>
                    <a:pt x="34747" y="14075"/>
                    <a:pt x="34765" y="13947"/>
                    <a:pt x="34682" y="13919"/>
                  </a:cubicBezTo>
                  <a:cubicBezTo>
                    <a:pt x="31976" y="13068"/>
                    <a:pt x="29666" y="11305"/>
                    <a:pt x="28147" y="8935"/>
                  </a:cubicBezTo>
                  <a:cubicBezTo>
                    <a:pt x="28906" y="8783"/>
                    <a:pt x="29666" y="8600"/>
                    <a:pt x="30426" y="8387"/>
                  </a:cubicBezTo>
                  <a:cubicBezTo>
                    <a:pt x="31095" y="9451"/>
                    <a:pt x="32493" y="10242"/>
                    <a:pt x="33587" y="10758"/>
                  </a:cubicBezTo>
                  <a:cubicBezTo>
                    <a:pt x="33604" y="10767"/>
                    <a:pt x="33621" y="10771"/>
                    <a:pt x="33636" y="10771"/>
                  </a:cubicBezTo>
                  <a:cubicBezTo>
                    <a:pt x="33731" y="10771"/>
                    <a:pt x="33787" y="10628"/>
                    <a:pt x="33709" y="10576"/>
                  </a:cubicBezTo>
                  <a:cubicBezTo>
                    <a:pt x="33010" y="10242"/>
                    <a:pt x="32372" y="9816"/>
                    <a:pt x="31794" y="9330"/>
                  </a:cubicBezTo>
                  <a:cubicBezTo>
                    <a:pt x="31429" y="9026"/>
                    <a:pt x="31095" y="8631"/>
                    <a:pt x="30761" y="8296"/>
                  </a:cubicBezTo>
                  <a:cubicBezTo>
                    <a:pt x="31855" y="8023"/>
                    <a:pt x="32949" y="7719"/>
                    <a:pt x="34043" y="7384"/>
                  </a:cubicBezTo>
                  <a:lnTo>
                    <a:pt x="34651" y="7202"/>
                  </a:lnTo>
                  <a:cubicBezTo>
                    <a:pt x="36019" y="8479"/>
                    <a:pt x="37721" y="9360"/>
                    <a:pt x="39545" y="9725"/>
                  </a:cubicBezTo>
                  <a:cubicBezTo>
                    <a:pt x="39636" y="9725"/>
                    <a:pt x="39636" y="9634"/>
                    <a:pt x="39575" y="9603"/>
                  </a:cubicBezTo>
                  <a:cubicBezTo>
                    <a:pt x="37873" y="9147"/>
                    <a:pt x="36293" y="8296"/>
                    <a:pt x="35016" y="7080"/>
                  </a:cubicBezTo>
                  <a:cubicBezTo>
                    <a:pt x="36080" y="6777"/>
                    <a:pt x="37144" y="6412"/>
                    <a:pt x="38208" y="6047"/>
                  </a:cubicBezTo>
                  <a:cubicBezTo>
                    <a:pt x="39423" y="6716"/>
                    <a:pt x="41065" y="6868"/>
                    <a:pt x="42463" y="6868"/>
                  </a:cubicBezTo>
                  <a:cubicBezTo>
                    <a:pt x="42524" y="6868"/>
                    <a:pt x="42554" y="6777"/>
                    <a:pt x="42463" y="6746"/>
                  </a:cubicBezTo>
                  <a:cubicBezTo>
                    <a:pt x="41703" y="6716"/>
                    <a:pt x="40913" y="6594"/>
                    <a:pt x="40153" y="6412"/>
                  </a:cubicBezTo>
                  <a:cubicBezTo>
                    <a:pt x="39636" y="6290"/>
                    <a:pt x="39150" y="6077"/>
                    <a:pt x="38633" y="5895"/>
                  </a:cubicBezTo>
                  <a:cubicBezTo>
                    <a:pt x="39758" y="5470"/>
                    <a:pt x="40882" y="5044"/>
                    <a:pt x="41946" y="4558"/>
                  </a:cubicBezTo>
                  <a:cubicBezTo>
                    <a:pt x="42433" y="4588"/>
                    <a:pt x="42919" y="4770"/>
                    <a:pt x="43405" y="4831"/>
                  </a:cubicBezTo>
                  <a:cubicBezTo>
                    <a:pt x="43591" y="4854"/>
                    <a:pt x="43781" y="4864"/>
                    <a:pt x="43974" y="4864"/>
                  </a:cubicBezTo>
                  <a:cubicBezTo>
                    <a:pt x="44286" y="4864"/>
                    <a:pt x="44606" y="4838"/>
                    <a:pt x="44925" y="4801"/>
                  </a:cubicBezTo>
                  <a:cubicBezTo>
                    <a:pt x="44986" y="4801"/>
                    <a:pt x="44986" y="4679"/>
                    <a:pt x="44925" y="4679"/>
                  </a:cubicBezTo>
                  <a:cubicBezTo>
                    <a:pt x="44821" y="4684"/>
                    <a:pt x="44716" y="4687"/>
                    <a:pt x="44612" y="4687"/>
                  </a:cubicBezTo>
                  <a:cubicBezTo>
                    <a:pt x="44108" y="4687"/>
                    <a:pt x="43605" y="4628"/>
                    <a:pt x="43101" y="4527"/>
                  </a:cubicBezTo>
                  <a:cubicBezTo>
                    <a:pt x="42888" y="4497"/>
                    <a:pt x="42645" y="4406"/>
                    <a:pt x="42433" y="4345"/>
                  </a:cubicBezTo>
                  <a:cubicBezTo>
                    <a:pt x="43162" y="4011"/>
                    <a:pt x="43892" y="3646"/>
                    <a:pt x="44591" y="3281"/>
                  </a:cubicBezTo>
                  <a:cubicBezTo>
                    <a:pt x="44727" y="3254"/>
                    <a:pt x="44642" y="3029"/>
                    <a:pt x="44535" y="3029"/>
                  </a:cubicBezTo>
                  <a:cubicBezTo>
                    <a:pt x="44524" y="3029"/>
                    <a:pt x="44512" y="3032"/>
                    <a:pt x="44499" y="3038"/>
                  </a:cubicBezTo>
                  <a:cubicBezTo>
                    <a:pt x="43740" y="3311"/>
                    <a:pt x="42980" y="3585"/>
                    <a:pt x="42250" y="3859"/>
                  </a:cubicBezTo>
                  <a:cubicBezTo>
                    <a:pt x="42372" y="3676"/>
                    <a:pt x="42493" y="3463"/>
                    <a:pt x="42645" y="3251"/>
                  </a:cubicBezTo>
                  <a:cubicBezTo>
                    <a:pt x="42980" y="2734"/>
                    <a:pt x="43344" y="2248"/>
                    <a:pt x="43800" y="1822"/>
                  </a:cubicBezTo>
                  <a:cubicBezTo>
                    <a:pt x="43847" y="1775"/>
                    <a:pt x="43822" y="1711"/>
                    <a:pt x="43780" y="1711"/>
                  </a:cubicBezTo>
                  <a:cubicBezTo>
                    <a:pt x="43768" y="1711"/>
                    <a:pt x="43754" y="1717"/>
                    <a:pt x="43740" y="1731"/>
                  </a:cubicBezTo>
                  <a:cubicBezTo>
                    <a:pt x="43344" y="2065"/>
                    <a:pt x="42980" y="2400"/>
                    <a:pt x="42676" y="2825"/>
                  </a:cubicBezTo>
                  <a:cubicBezTo>
                    <a:pt x="42402" y="3251"/>
                    <a:pt x="42068" y="3646"/>
                    <a:pt x="41764" y="4041"/>
                  </a:cubicBezTo>
                  <a:cubicBezTo>
                    <a:pt x="40639" y="4436"/>
                    <a:pt x="39545" y="4862"/>
                    <a:pt x="38420" y="5257"/>
                  </a:cubicBezTo>
                  <a:cubicBezTo>
                    <a:pt x="38724" y="4801"/>
                    <a:pt x="38967" y="4314"/>
                    <a:pt x="39302" y="3859"/>
                  </a:cubicBezTo>
                  <a:cubicBezTo>
                    <a:pt x="39727" y="3220"/>
                    <a:pt x="40244" y="2612"/>
                    <a:pt x="40761" y="2035"/>
                  </a:cubicBezTo>
                  <a:cubicBezTo>
                    <a:pt x="40804" y="1992"/>
                    <a:pt x="40771" y="1949"/>
                    <a:pt x="40726" y="1949"/>
                  </a:cubicBezTo>
                  <a:cubicBezTo>
                    <a:pt x="40708" y="1949"/>
                    <a:pt x="40687" y="1956"/>
                    <a:pt x="40670" y="1974"/>
                  </a:cubicBezTo>
                  <a:cubicBezTo>
                    <a:pt x="39697" y="2916"/>
                    <a:pt x="38603" y="4102"/>
                    <a:pt x="38025" y="5409"/>
                  </a:cubicBezTo>
                  <a:cubicBezTo>
                    <a:pt x="36961" y="5773"/>
                    <a:pt x="35897" y="6138"/>
                    <a:pt x="34834" y="6473"/>
                  </a:cubicBezTo>
                  <a:cubicBezTo>
                    <a:pt x="35290" y="4770"/>
                    <a:pt x="36019" y="3159"/>
                    <a:pt x="37022" y="1700"/>
                  </a:cubicBezTo>
                  <a:cubicBezTo>
                    <a:pt x="37065" y="1657"/>
                    <a:pt x="37032" y="1614"/>
                    <a:pt x="36988" y="1614"/>
                  </a:cubicBezTo>
                  <a:cubicBezTo>
                    <a:pt x="36969" y="1614"/>
                    <a:pt x="36949" y="1622"/>
                    <a:pt x="36931" y="1640"/>
                  </a:cubicBezTo>
                  <a:cubicBezTo>
                    <a:pt x="35806" y="3099"/>
                    <a:pt x="34955" y="4770"/>
                    <a:pt x="34499" y="6564"/>
                  </a:cubicBezTo>
                  <a:lnTo>
                    <a:pt x="33891" y="6746"/>
                  </a:lnTo>
                  <a:cubicBezTo>
                    <a:pt x="32797" y="7080"/>
                    <a:pt x="31703" y="7354"/>
                    <a:pt x="30609" y="7628"/>
                  </a:cubicBezTo>
                  <a:cubicBezTo>
                    <a:pt x="30761" y="7172"/>
                    <a:pt x="30882" y="6685"/>
                    <a:pt x="31065" y="6260"/>
                  </a:cubicBezTo>
                  <a:cubicBezTo>
                    <a:pt x="31308" y="5530"/>
                    <a:pt x="31642" y="4862"/>
                    <a:pt x="32037" y="4193"/>
                  </a:cubicBezTo>
                  <a:cubicBezTo>
                    <a:pt x="32078" y="4112"/>
                    <a:pt x="32010" y="4044"/>
                    <a:pt x="31943" y="4044"/>
                  </a:cubicBezTo>
                  <a:cubicBezTo>
                    <a:pt x="31909" y="4044"/>
                    <a:pt x="31875" y="4061"/>
                    <a:pt x="31855" y="4102"/>
                  </a:cubicBezTo>
                  <a:cubicBezTo>
                    <a:pt x="31216" y="5105"/>
                    <a:pt x="30396" y="6473"/>
                    <a:pt x="30274" y="7719"/>
                  </a:cubicBezTo>
                  <a:cubicBezTo>
                    <a:pt x="29514" y="7901"/>
                    <a:pt x="28754" y="8084"/>
                    <a:pt x="28025" y="8236"/>
                  </a:cubicBezTo>
                  <a:cubicBezTo>
                    <a:pt x="28450" y="5530"/>
                    <a:pt x="29545" y="2977"/>
                    <a:pt x="31247" y="819"/>
                  </a:cubicBezTo>
                  <a:cubicBezTo>
                    <a:pt x="31292" y="751"/>
                    <a:pt x="31235" y="665"/>
                    <a:pt x="31178" y="665"/>
                  </a:cubicBezTo>
                  <a:cubicBezTo>
                    <a:pt x="31159" y="665"/>
                    <a:pt x="31141" y="675"/>
                    <a:pt x="31125" y="697"/>
                  </a:cubicBezTo>
                  <a:cubicBezTo>
                    <a:pt x="29241" y="2825"/>
                    <a:pt x="28025" y="5500"/>
                    <a:pt x="27660" y="8327"/>
                  </a:cubicBezTo>
                  <a:cubicBezTo>
                    <a:pt x="26657" y="8539"/>
                    <a:pt x="25624" y="8722"/>
                    <a:pt x="24590" y="8904"/>
                  </a:cubicBezTo>
                  <a:cubicBezTo>
                    <a:pt x="24864" y="8509"/>
                    <a:pt x="25046" y="8053"/>
                    <a:pt x="25198" y="7597"/>
                  </a:cubicBezTo>
                  <a:cubicBezTo>
                    <a:pt x="25532" y="6503"/>
                    <a:pt x="25928" y="5470"/>
                    <a:pt x="26414" y="4466"/>
                  </a:cubicBezTo>
                  <a:cubicBezTo>
                    <a:pt x="26435" y="4423"/>
                    <a:pt x="26396" y="4380"/>
                    <a:pt x="26361" y="4380"/>
                  </a:cubicBezTo>
                  <a:cubicBezTo>
                    <a:pt x="26346" y="4380"/>
                    <a:pt x="26332" y="4388"/>
                    <a:pt x="26323" y="4406"/>
                  </a:cubicBezTo>
                  <a:cubicBezTo>
                    <a:pt x="25897" y="5074"/>
                    <a:pt x="25532" y="5804"/>
                    <a:pt x="25259" y="6564"/>
                  </a:cubicBezTo>
                  <a:cubicBezTo>
                    <a:pt x="24955" y="7324"/>
                    <a:pt x="24742" y="8418"/>
                    <a:pt x="24104" y="8995"/>
                  </a:cubicBezTo>
                  <a:cubicBezTo>
                    <a:pt x="23648" y="9087"/>
                    <a:pt x="23162" y="9147"/>
                    <a:pt x="22675" y="9239"/>
                  </a:cubicBezTo>
                  <a:lnTo>
                    <a:pt x="21459" y="9391"/>
                  </a:lnTo>
                  <a:cubicBezTo>
                    <a:pt x="22280" y="8327"/>
                    <a:pt x="22615" y="6929"/>
                    <a:pt x="23162" y="5713"/>
                  </a:cubicBezTo>
                  <a:cubicBezTo>
                    <a:pt x="23830" y="4011"/>
                    <a:pt x="24864" y="2430"/>
                    <a:pt x="26140" y="1123"/>
                  </a:cubicBezTo>
                  <a:cubicBezTo>
                    <a:pt x="26187" y="1076"/>
                    <a:pt x="26144" y="1012"/>
                    <a:pt x="26094" y="1012"/>
                  </a:cubicBezTo>
                  <a:cubicBezTo>
                    <a:pt x="26079" y="1012"/>
                    <a:pt x="26063" y="1018"/>
                    <a:pt x="26049" y="1032"/>
                  </a:cubicBezTo>
                  <a:cubicBezTo>
                    <a:pt x="24925" y="2035"/>
                    <a:pt x="24013" y="3281"/>
                    <a:pt x="23344" y="4649"/>
                  </a:cubicBezTo>
                  <a:cubicBezTo>
                    <a:pt x="22554" y="6229"/>
                    <a:pt x="22098" y="7992"/>
                    <a:pt x="21034" y="9451"/>
                  </a:cubicBezTo>
                  <a:cubicBezTo>
                    <a:pt x="19757" y="9634"/>
                    <a:pt x="18481" y="9786"/>
                    <a:pt x="17174" y="9877"/>
                  </a:cubicBezTo>
                  <a:cubicBezTo>
                    <a:pt x="18177" y="8813"/>
                    <a:pt x="18541" y="7354"/>
                    <a:pt x="18937" y="5956"/>
                  </a:cubicBezTo>
                  <a:cubicBezTo>
                    <a:pt x="19514" y="3859"/>
                    <a:pt x="20244" y="1761"/>
                    <a:pt x="21703" y="150"/>
                  </a:cubicBezTo>
                  <a:cubicBezTo>
                    <a:pt x="21774" y="103"/>
                    <a:pt x="21716" y="0"/>
                    <a:pt x="216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 name="Google Shape;1127;p39"/>
          <p:cNvSpPr/>
          <p:nvPr/>
        </p:nvSpPr>
        <p:spPr>
          <a:xfrm>
            <a:off x="8349078" y="1400096"/>
            <a:ext cx="755906" cy="304866"/>
          </a:xfrm>
          <a:custGeom>
            <a:avLst/>
            <a:gdLst/>
            <a:ahLst/>
            <a:cxnLst/>
            <a:rect l="l" t="t" r="r" b="b"/>
            <a:pathLst>
              <a:path w="27661" h="11156" extrusionOk="0">
                <a:moveTo>
                  <a:pt x="15411" y="0"/>
                </a:moveTo>
                <a:cubicBezTo>
                  <a:pt x="14256" y="0"/>
                  <a:pt x="13192" y="790"/>
                  <a:pt x="12463" y="2037"/>
                </a:cubicBezTo>
                <a:cubicBezTo>
                  <a:pt x="11916" y="1763"/>
                  <a:pt x="11308" y="1641"/>
                  <a:pt x="10730" y="1611"/>
                </a:cubicBezTo>
                <a:cubicBezTo>
                  <a:pt x="8663" y="1611"/>
                  <a:pt x="6900" y="3313"/>
                  <a:pt x="6171" y="5684"/>
                </a:cubicBezTo>
                <a:cubicBezTo>
                  <a:pt x="5654" y="5471"/>
                  <a:pt x="5107" y="5350"/>
                  <a:pt x="4560" y="5350"/>
                </a:cubicBezTo>
                <a:cubicBezTo>
                  <a:pt x="3375" y="5380"/>
                  <a:pt x="2219" y="5897"/>
                  <a:pt x="1429" y="6839"/>
                </a:cubicBezTo>
                <a:cubicBezTo>
                  <a:pt x="1" y="8420"/>
                  <a:pt x="1064" y="11155"/>
                  <a:pt x="3101" y="11155"/>
                </a:cubicBezTo>
                <a:lnTo>
                  <a:pt x="24408" y="11155"/>
                </a:lnTo>
                <a:cubicBezTo>
                  <a:pt x="27144" y="11155"/>
                  <a:pt x="27661" y="6809"/>
                  <a:pt x="25016" y="6140"/>
                </a:cubicBezTo>
                <a:cubicBezTo>
                  <a:pt x="24834" y="6110"/>
                  <a:pt x="24652" y="6079"/>
                  <a:pt x="24469" y="6049"/>
                </a:cubicBezTo>
                <a:cubicBezTo>
                  <a:pt x="23952" y="3374"/>
                  <a:pt x="22402" y="1398"/>
                  <a:pt x="20548" y="1398"/>
                </a:cubicBezTo>
                <a:cubicBezTo>
                  <a:pt x="19788" y="1398"/>
                  <a:pt x="19059" y="1733"/>
                  <a:pt x="18512" y="2280"/>
                </a:cubicBezTo>
                <a:cubicBezTo>
                  <a:pt x="17752" y="882"/>
                  <a:pt x="16657" y="0"/>
                  <a:pt x="15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5354056" y="698094"/>
            <a:ext cx="830002" cy="304885"/>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 name="Google Shape;1129;p39"/>
          <p:cNvSpPr/>
          <p:nvPr/>
        </p:nvSpPr>
        <p:spPr>
          <a:xfrm>
            <a:off x="2379806" y="4233171"/>
            <a:ext cx="1196432" cy="439695"/>
          </a:xfrm>
          <a:custGeom>
            <a:avLst/>
            <a:gdLst/>
            <a:ahLst/>
            <a:cxnLst/>
            <a:rect l="l" t="t" r="r" b="b"/>
            <a:pathLst>
              <a:path w="26718" h="9819" extrusionOk="0">
                <a:moveTo>
                  <a:pt x="11824" y="0"/>
                </a:moveTo>
                <a:cubicBezTo>
                  <a:pt x="10639" y="0"/>
                  <a:pt x="9544" y="760"/>
                  <a:pt x="8815" y="2006"/>
                </a:cubicBezTo>
                <a:cubicBezTo>
                  <a:pt x="8268" y="1520"/>
                  <a:pt x="7569" y="1216"/>
                  <a:pt x="6839" y="1216"/>
                </a:cubicBezTo>
                <a:cubicBezTo>
                  <a:pt x="5046" y="1216"/>
                  <a:pt x="3556" y="2949"/>
                  <a:pt x="3070" y="5320"/>
                </a:cubicBezTo>
                <a:cubicBezTo>
                  <a:pt x="2888" y="5350"/>
                  <a:pt x="2705" y="5380"/>
                  <a:pt x="2553" y="5411"/>
                </a:cubicBezTo>
                <a:cubicBezTo>
                  <a:pt x="0" y="6019"/>
                  <a:pt x="486" y="9818"/>
                  <a:pt x="3101" y="9818"/>
                </a:cubicBezTo>
                <a:lnTo>
                  <a:pt x="23739" y="9818"/>
                </a:lnTo>
                <a:cubicBezTo>
                  <a:pt x="25715" y="9818"/>
                  <a:pt x="26718" y="7417"/>
                  <a:pt x="25320" y="6019"/>
                </a:cubicBezTo>
                <a:cubicBezTo>
                  <a:pt x="24529" y="5198"/>
                  <a:pt x="23435" y="4712"/>
                  <a:pt x="22280" y="4681"/>
                </a:cubicBezTo>
                <a:cubicBezTo>
                  <a:pt x="21763" y="4712"/>
                  <a:pt x="21247" y="4803"/>
                  <a:pt x="20760" y="5016"/>
                </a:cubicBezTo>
                <a:cubicBezTo>
                  <a:pt x="20061" y="2888"/>
                  <a:pt x="18359" y="1429"/>
                  <a:pt x="16383" y="1429"/>
                </a:cubicBezTo>
                <a:cubicBezTo>
                  <a:pt x="15776" y="1429"/>
                  <a:pt x="15228" y="1550"/>
                  <a:pt x="14681" y="1794"/>
                </a:cubicBezTo>
                <a:cubicBezTo>
                  <a:pt x="13982" y="669"/>
                  <a:pt x="12979" y="0"/>
                  <a:pt x="1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428" name="Picture 427">
            <a:extLst>
              <a:ext uri="{FF2B5EF4-FFF2-40B4-BE49-F238E27FC236}">
                <a16:creationId xmlns:a16="http://schemas.microsoft.com/office/drawing/2014/main" id="{A28687E7-1DE9-4F7D-BA50-FF7110BD6E89}"/>
              </a:ext>
            </a:extLst>
          </p:cNvPr>
          <p:cNvPicPr>
            <a:picLocks noChangeAspect="1"/>
          </p:cNvPicPr>
          <p:nvPr/>
        </p:nvPicPr>
        <p:blipFill>
          <a:blip r:embed="rId3"/>
          <a:stretch>
            <a:fillRect/>
          </a:stretch>
        </p:blipFill>
        <p:spPr>
          <a:xfrm>
            <a:off x="5617929" y="755018"/>
            <a:ext cx="3526071" cy="2866393"/>
          </a:xfrm>
          <a:prstGeom prst="rect">
            <a:avLst/>
          </a:prstGeom>
          <a:ln>
            <a:noFill/>
          </a:ln>
          <a:effectLst>
            <a:outerShdw blurRad="190500" algn="tl" rotWithShape="0">
              <a:srgbClr val="000000">
                <a:alpha val="70000"/>
              </a:srgbClr>
            </a:outerShdw>
          </a:effectLst>
        </p:spPr>
      </p:pic>
      <p:sp>
        <p:nvSpPr>
          <p:cNvPr id="2" name="TextBox 1">
            <a:extLst>
              <a:ext uri="{FF2B5EF4-FFF2-40B4-BE49-F238E27FC236}">
                <a16:creationId xmlns:a16="http://schemas.microsoft.com/office/drawing/2014/main" id="{BB21C3AB-BF24-4208-9F03-30100014DF96}"/>
              </a:ext>
            </a:extLst>
          </p:cNvPr>
          <p:cNvSpPr txBox="1"/>
          <p:nvPr/>
        </p:nvSpPr>
        <p:spPr>
          <a:xfrm>
            <a:off x="5662653" y="3755322"/>
            <a:ext cx="3301282" cy="762233"/>
          </a:xfrm>
          <a:prstGeom prst="rect">
            <a:avLst/>
          </a:prstGeom>
          <a:noFill/>
        </p:spPr>
        <p:txBody>
          <a:bodyPr wrap="square" rtlCol="0">
            <a:spAutoFit/>
          </a:bodyPr>
          <a:lstStyle/>
          <a:p>
            <a:r>
              <a:rPr lang="en-IN" sz="1400" dirty="0">
                <a:effectLst/>
                <a:latin typeface="Calibri" panose="020F0502020204030204" pitchFamily="34" charset="0"/>
                <a:ea typeface="Calibri" panose="020F0502020204030204" pitchFamily="34" charset="0"/>
                <a:cs typeface="Times New Roman" panose="02020603050405020304" pitchFamily="18" charset="0"/>
              </a:rPr>
              <a:t>The MoU was signed by </a:t>
            </a:r>
            <a:r>
              <a:rPr lang="en-IN" sz="1400" dirty="0" err="1">
                <a:effectLst/>
                <a:latin typeface="Calibri" panose="020F0502020204030204" pitchFamily="34" charset="0"/>
                <a:ea typeface="Calibri" panose="020F0502020204030204" pitchFamily="34" charset="0"/>
                <a:cs typeface="Times New Roman" panose="02020603050405020304" pitchFamily="18" charset="0"/>
              </a:rPr>
              <a:t>Dr.</a:t>
            </a:r>
            <a:r>
              <a:rPr lang="en-IN" sz="1400" dirty="0">
                <a:effectLst/>
                <a:latin typeface="Calibri" panose="020F0502020204030204" pitchFamily="34" charset="0"/>
                <a:ea typeface="Calibri" panose="020F0502020204030204" pitchFamily="34" charset="0"/>
                <a:cs typeface="Times New Roman" panose="02020603050405020304" pitchFamily="18" charset="0"/>
              </a:rPr>
              <a:t> Ajay Mathur, Director General of ISA and </a:t>
            </a:r>
            <a:r>
              <a:rPr lang="en-IN" sz="1400" dirty="0" err="1">
                <a:effectLst/>
                <a:latin typeface="Calibri" panose="020F0502020204030204" pitchFamily="34" charset="0"/>
                <a:ea typeface="Calibri" panose="020F0502020204030204" pitchFamily="34" charset="0"/>
                <a:cs typeface="Times New Roman" panose="02020603050405020304" pitchFamily="18" charset="0"/>
              </a:rPr>
              <a:t>Ovais</a:t>
            </a:r>
            <a:r>
              <a:rPr lang="en-IN" sz="1400" dirty="0">
                <a:effectLst/>
                <a:latin typeface="Calibri" panose="020F0502020204030204" pitchFamily="34" charset="0"/>
                <a:ea typeface="Calibri" panose="020F0502020204030204" pitchFamily="34" charset="0"/>
                <a:cs typeface="Times New Roman" panose="02020603050405020304" pitchFamily="18" charset="0"/>
              </a:rPr>
              <a:t> Sarmad, Deputy Executive Secretary of UNFCCC.</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41"/>
          <p:cNvSpPr txBox="1">
            <a:spLocks noGrp="1"/>
          </p:cNvSpPr>
          <p:nvPr>
            <p:ph type="title"/>
          </p:nvPr>
        </p:nvSpPr>
        <p:spPr>
          <a:xfrm>
            <a:off x="2064041" y="74786"/>
            <a:ext cx="43602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PARIS </a:t>
            </a:r>
            <a:r>
              <a:rPr lang="en" dirty="0">
                <a:solidFill>
                  <a:schemeClr val="dk2"/>
                </a:solidFill>
              </a:rPr>
              <a:t>AGREEMENT</a:t>
            </a:r>
            <a:endParaRPr dirty="0">
              <a:solidFill>
                <a:schemeClr val="dk2"/>
              </a:solidFill>
            </a:endParaRPr>
          </a:p>
        </p:txBody>
      </p:sp>
      <p:sp>
        <p:nvSpPr>
          <p:cNvPr id="1141" name="Google Shape;1141;p41"/>
          <p:cNvSpPr txBox="1">
            <a:spLocks noGrp="1"/>
          </p:cNvSpPr>
          <p:nvPr>
            <p:ph type="subTitle" idx="1"/>
          </p:nvPr>
        </p:nvSpPr>
        <p:spPr>
          <a:xfrm>
            <a:off x="917154" y="340736"/>
            <a:ext cx="6778088" cy="4531414"/>
          </a:xfrm>
          <a:prstGeom prst="rect">
            <a:avLst/>
          </a:prstGeom>
        </p:spPr>
        <p:txBody>
          <a:bodyPr spcFirstLastPara="1" wrap="square" lIns="91425" tIns="91425" rIns="91425" bIns="91425" anchor="ctr" anchorCtr="0">
            <a:noAutofit/>
          </a:bodyPr>
          <a:lstStyle/>
          <a:p>
            <a:pPr algn="just">
              <a:buFont typeface="Wingdings" panose="05000000000000000000" pitchFamily="2" charset="2"/>
              <a:buChar char="ü"/>
            </a:pPr>
            <a:r>
              <a:rPr lang="en-IN" sz="1400" dirty="0">
                <a:solidFill>
                  <a:srgbClr val="000000"/>
                </a:solidFill>
                <a:effectLst/>
                <a:latin typeface="RobotoCondensed-Regular"/>
                <a:ea typeface="Times New Roman" panose="02020603050405020304" pitchFamily="18" charset="0"/>
              </a:rPr>
              <a:t>        India has a comprehensive framework of legal and institutional mechanisms to respond to environmental challenges. It has initiated several climate-friendly measures, particularly in the area of renewable energy (Vipin Chandran &amp; Sandhya, Adaptation and mitigation strategies of climate change, Yojana July1, 2013). India inked Paris deal on October 2, 2016—a landmark pact which calls on countries to combat climate change and limit global temperature rise to well below 2 degrees Celsius.</a:t>
            </a:r>
          </a:p>
          <a:p>
            <a:pPr algn="just">
              <a:buFont typeface="Wingdings" panose="05000000000000000000" pitchFamily="2" charset="2"/>
              <a:buChar char="ü"/>
            </a:pPr>
            <a:endParaRPr lang="en-IN" sz="1400" dirty="0">
              <a:effectLst/>
              <a:latin typeface="Times New Roman" panose="02020603050405020304" pitchFamily="18" charset="0"/>
              <a:ea typeface="Times New Roman" panose="02020603050405020304" pitchFamily="18" charset="0"/>
            </a:endParaRPr>
          </a:p>
          <a:p>
            <a:pPr algn="just">
              <a:buFont typeface="Wingdings" panose="05000000000000000000" pitchFamily="2" charset="2"/>
              <a:buChar char="ü"/>
            </a:pPr>
            <a:r>
              <a:rPr lang="en-IN" sz="1400" dirty="0">
                <a:solidFill>
                  <a:srgbClr val="000000"/>
                </a:solidFill>
                <a:effectLst/>
                <a:latin typeface="RobotoCondensed-Regular"/>
                <a:ea typeface="Times New Roman" panose="02020603050405020304" pitchFamily="18" charset="0"/>
              </a:rPr>
              <a:t>       The Paris climate conference brought into sharp focus the hazards of runaway climate change. India announced its new climate plan, also known as its Intended Nationally Determined Contribution (INDC). It is the world’s third-largest emitter of GHGs—the share stands at around 4 per cent—and is highly vulnerable to impacts of climate change.</a:t>
            </a:r>
          </a:p>
          <a:p>
            <a:pPr algn="just">
              <a:buFont typeface="Wingdings" panose="05000000000000000000" pitchFamily="2" charset="2"/>
              <a:buChar char="ü"/>
            </a:pPr>
            <a:endParaRPr lang="en-IN" sz="1400" dirty="0">
              <a:effectLst/>
              <a:latin typeface="Times New Roman" panose="02020603050405020304" pitchFamily="18" charset="0"/>
              <a:ea typeface="Times New Roman" panose="02020603050405020304" pitchFamily="18" charset="0"/>
            </a:endParaRPr>
          </a:p>
          <a:p>
            <a:pPr algn="just">
              <a:lnSpc>
                <a:spcPct val="107000"/>
              </a:lnSpc>
              <a:spcAft>
                <a:spcPts val="800"/>
              </a:spcAft>
              <a:buFont typeface="Wingdings" panose="05000000000000000000" pitchFamily="2" charset="2"/>
              <a:buChar char="ü"/>
            </a:pPr>
            <a:r>
              <a:rPr lang="en-IN" sz="1400" dirty="0">
                <a:solidFill>
                  <a:srgbClr val="000000"/>
                </a:solidFill>
                <a:effectLst/>
                <a:latin typeface="RobotoCondensed-Regular"/>
                <a:ea typeface="Calibri" panose="020F0502020204030204" pitchFamily="34" charset="0"/>
                <a:cs typeface="Times New Roman" panose="02020603050405020304" pitchFamily="18" charset="0"/>
              </a:rPr>
              <a:t>       The Union Environment Minister announced in December 2016 that India would start preparing for implementing the Paris Agreement from 2017. However, there is no major boost for climate change in Union budget 2017-18. The ministry seems confident to spend large sums in preparing to implement the Paris Agreement that comes into force from 2020.</a:t>
            </a:r>
            <a:endParaRPr lang="en-IN" sz="1400" dirty="0"/>
          </a:p>
        </p:txBody>
      </p:sp>
      <p:grpSp>
        <p:nvGrpSpPr>
          <p:cNvPr id="1142" name="Google Shape;1142;p41"/>
          <p:cNvGrpSpPr/>
          <p:nvPr/>
        </p:nvGrpSpPr>
        <p:grpSpPr>
          <a:xfrm>
            <a:off x="-592906" y="3970667"/>
            <a:ext cx="1917395" cy="1411269"/>
            <a:chOff x="12584275" y="1481900"/>
            <a:chExt cx="3443100" cy="2634625"/>
          </a:xfrm>
        </p:grpSpPr>
        <p:sp>
          <p:nvSpPr>
            <p:cNvPr id="1143" name="Google Shape;1143;p41"/>
            <p:cNvSpPr/>
            <p:nvPr/>
          </p:nvSpPr>
          <p:spPr>
            <a:xfrm>
              <a:off x="14918000" y="1614875"/>
              <a:ext cx="833525" cy="878075"/>
            </a:xfrm>
            <a:custGeom>
              <a:avLst/>
              <a:gdLst/>
              <a:ahLst/>
              <a:cxnLst/>
              <a:rect l="l" t="t" r="r" b="b"/>
              <a:pathLst>
                <a:path w="33341" h="35123" extrusionOk="0">
                  <a:moveTo>
                    <a:pt x="20483" y="22131"/>
                  </a:moveTo>
                  <a:cubicBezTo>
                    <a:pt x="20483" y="22132"/>
                    <a:pt x="20483" y="22133"/>
                    <a:pt x="20483" y="22134"/>
                  </a:cubicBezTo>
                  <a:lnTo>
                    <a:pt x="20483" y="22134"/>
                  </a:lnTo>
                  <a:cubicBezTo>
                    <a:pt x="20484" y="22133"/>
                    <a:pt x="20484" y="22132"/>
                    <a:pt x="20483" y="22131"/>
                  </a:cubicBezTo>
                  <a:close/>
                  <a:moveTo>
                    <a:pt x="15863" y="27724"/>
                  </a:moveTo>
                  <a:lnTo>
                    <a:pt x="15863" y="27724"/>
                  </a:lnTo>
                  <a:cubicBezTo>
                    <a:pt x="15863" y="27725"/>
                    <a:pt x="15863" y="27726"/>
                    <a:pt x="15863" y="27727"/>
                  </a:cubicBezTo>
                  <a:lnTo>
                    <a:pt x="15863" y="27727"/>
                  </a:lnTo>
                  <a:cubicBezTo>
                    <a:pt x="15863" y="27726"/>
                    <a:pt x="15864" y="27725"/>
                    <a:pt x="15863" y="27724"/>
                  </a:cubicBezTo>
                  <a:close/>
                  <a:moveTo>
                    <a:pt x="22390" y="1"/>
                  </a:moveTo>
                  <a:cubicBezTo>
                    <a:pt x="22176" y="1"/>
                    <a:pt x="18347" y="2625"/>
                    <a:pt x="17839" y="6629"/>
                  </a:cubicBezTo>
                  <a:cubicBezTo>
                    <a:pt x="17626" y="8666"/>
                    <a:pt x="17535" y="10702"/>
                    <a:pt x="17596" y="12709"/>
                  </a:cubicBezTo>
                  <a:lnTo>
                    <a:pt x="17596" y="13438"/>
                  </a:lnTo>
                  <a:lnTo>
                    <a:pt x="17596" y="13712"/>
                  </a:lnTo>
                  <a:cubicBezTo>
                    <a:pt x="16653" y="14593"/>
                    <a:pt x="15742" y="15535"/>
                    <a:pt x="14830" y="16478"/>
                  </a:cubicBezTo>
                  <a:cubicBezTo>
                    <a:pt x="14343" y="16994"/>
                    <a:pt x="13857" y="17541"/>
                    <a:pt x="13371" y="18058"/>
                  </a:cubicBezTo>
                  <a:cubicBezTo>
                    <a:pt x="14374" y="16478"/>
                    <a:pt x="14921" y="14684"/>
                    <a:pt x="15012" y="12830"/>
                  </a:cubicBezTo>
                  <a:cubicBezTo>
                    <a:pt x="15103" y="8836"/>
                    <a:pt x="15194" y="5474"/>
                    <a:pt x="15314" y="5474"/>
                  </a:cubicBezTo>
                  <a:cubicBezTo>
                    <a:pt x="15315" y="5474"/>
                    <a:pt x="15315" y="5474"/>
                    <a:pt x="15316" y="5474"/>
                  </a:cubicBezTo>
                  <a:cubicBezTo>
                    <a:pt x="15315" y="5474"/>
                    <a:pt x="15313" y="5473"/>
                    <a:pt x="15311" y="5473"/>
                  </a:cubicBezTo>
                  <a:cubicBezTo>
                    <a:pt x="15123" y="5473"/>
                    <a:pt x="11577" y="8464"/>
                    <a:pt x="11547" y="12526"/>
                  </a:cubicBezTo>
                  <a:cubicBezTo>
                    <a:pt x="11547" y="14593"/>
                    <a:pt x="11669" y="16630"/>
                    <a:pt x="11972" y="18666"/>
                  </a:cubicBezTo>
                  <a:cubicBezTo>
                    <a:pt x="12003" y="18940"/>
                    <a:pt x="12033" y="19183"/>
                    <a:pt x="12033" y="19365"/>
                  </a:cubicBezTo>
                  <a:lnTo>
                    <a:pt x="12064" y="19578"/>
                  </a:lnTo>
                  <a:lnTo>
                    <a:pt x="12064" y="19608"/>
                  </a:lnTo>
                  <a:cubicBezTo>
                    <a:pt x="10696" y="21250"/>
                    <a:pt x="9389" y="22921"/>
                    <a:pt x="8173" y="24624"/>
                  </a:cubicBezTo>
                  <a:cubicBezTo>
                    <a:pt x="8933" y="22982"/>
                    <a:pt x="9267" y="21128"/>
                    <a:pt x="9146" y="19304"/>
                  </a:cubicBezTo>
                  <a:cubicBezTo>
                    <a:pt x="8781" y="15323"/>
                    <a:pt x="8477" y="11949"/>
                    <a:pt x="8599" y="11949"/>
                  </a:cubicBezTo>
                  <a:cubicBezTo>
                    <a:pt x="8598" y="11948"/>
                    <a:pt x="8597" y="11948"/>
                    <a:pt x="8597" y="11948"/>
                  </a:cubicBezTo>
                  <a:cubicBezTo>
                    <a:pt x="8448" y="11948"/>
                    <a:pt x="5257" y="15310"/>
                    <a:pt x="5681" y="19396"/>
                  </a:cubicBezTo>
                  <a:cubicBezTo>
                    <a:pt x="5893" y="21432"/>
                    <a:pt x="6258" y="23469"/>
                    <a:pt x="6775" y="25444"/>
                  </a:cubicBezTo>
                  <a:cubicBezTo>
                    <a:pt x="6836" y="25748"/>
                    <a:pt x="6896" y="25991"/>
                    <a:pt x="6927" y="26174"/>
                  </a:cubicBezTo>
                  <a:lnTo>
                    <a:pt x="6988" y="26356"/>
                  </a:lnTo>
                  <a:cubicBezTo>
                    <a:pt x="6653" y="26812"/>
                    <a:pt x="6349" y="27298"/>
                    <a:pt x="6045" y="27785"/>
                  </a:cubicBezTo>
                  <a:cubicBezTo>
                    <a:pt x="5377" y="28879"/>
                    <a:pt x="4708" y="30004"/>
                    <a:pt x="4070" y="31159"/>
                  </a:cubicBezTo>
                  <a:lnTo>
                    <a:pt x="3918" y="31402"/>
                  </a:lnTo>
                  <a:cubicBezTo>
                    <a:pt x="4495" y="29700"/>
                    <a:pt x="4617" y="27846"/>
                    <a:pt x="4282" y="26052"/>
                  </a:cubicBezTo>
                  <a:cubicBezTo>
                    <a:pt x="3492" y="22131"/>
                    <a:pt x="2823" y="18788"/>
                    <a:pt x="2945" y="18757"/>
                  </a:cubicBezTo>
                  <a:cubicBezTo>
                    <a:pt x="2944" y="18757"/>
                    <a:pt x="2944" y="18757"/>
                    <a:pt x="2943" y="18757"/>
                  </a:cubicBezTo>
                  <a:cubicBezTo>
                    <a:pt x="2801" y="18757"/>
                    <a:pt x="0" y="22482"/>
                    <a:pt x="848" y="26508"/>
                  </a:cubicBezTo>
                  <a:cubicBezTo>
                    <a:pt x="1304" y="28545"/>
                    <a:pt x="1881" y="30520"/>
                    <a:pt x="2641" y="32466"/>
                  </a:cubicBezTo>
                  <a:cubicBezTo>
                    <a:pt x="2763" y="32861"/>
                    <a:pt x="2854" y="33134"/>
                    <a:pt x="2915" y="33317"/>
                  </a:cubicBezTo>
                  <a:cubicBezTo>
                    <a:pt x="2641" y="33833"/>
                    <a:pt x="2428" y="34350"/>
                    <a:pt x="2215" y="34897"/>
                  </a:cubicBezTo>
                  <a:cubicBezTo>
                    <a:pt x="2156" y="35016"/>
                    <a:pt x="2265" y="35123"/>
                    <a:pt x="2373" y="35123"/>
                  </a:cubicBezTo>
                  <a:cubicBezTo>
                    <a:pt x="2431" y="35123"/>
                    <a:pt x="2488" y="35093"/>
                    <a:pt x="2519" y="35019"/>
                  </a:cubicBezTo>
                  <a:cubicBezTo>
                    <a:pt x="2823" y="34533"/>
                    <a:pt x="3097" y="34016"/>
                    <a:pt x="3340" y="33499"/>
                  </a:cubicBezTo>
                  <a:lnTo>
                    <a:pt x="3492" y="33469"/>
                  </a:lnTo>
                  <a:cubicBezTo>
                    <a:pt x="3674" y="33408"/>
                    <a:pt x="3918" y="33317"/>
                    <a:pt x="4191" y="33226"/>
                  </a:cubicBezTo>
                  <a:cubicBezTo>
                    <a:pt x="5468" y="32891"/>
                    <a:pt x="7656" y="32344"/>
                    <a:pt x="10088" y="31767"/>
                  </a:cubicBezTo>
                  <a:cubicBezTo>
                    <a:pt x="13827" y="30832"/>
                    <a:pt x="15831" y="27892"/>
                    <a:pt x="15863" y="27727"/>
                  </a:cubicBezTo>
                  <a:lnTo>
                    <a:pt x="15863" y="27727"/>
                  </a:lnTo>
                  <a:cubicBezTo>
                    <a:pt x="15813" y="27817"/>
                    <a:pt x="12623" y="27887"/>
                    <a:pt x="8781" y="28788"/>
                  </a:cubicBezTo>
                  <a:cubicBezTo>
                    <a:pt x="7079" y="29213"/>
                    <a:pt x="5559" y="30156"/>
                    <a:pt x="4434" y="31493"/>
                  </a:cubicBezTo>
                  <a:cubicBezTo>
                    <a:pt x="4921" y="30581"/>
                    <a:pt x="5468" y="29669"/>
                    <a:pt x="5985" y="28788"/>
                  </a:cubicBezTo>
                  <a:cubicBezTo>
                    <a:pt x="6440" y="28028"/>
                    <a:pt x="6927" y="27298"/>
                    <a:pt x="7413" y="26569"/>
                  </a:cubicBezTo>
                  <a:cubicBezTo>
                    <a:pt x="7595" y="26539"/>
                    <a:pt x="7899" y="26478"/>
                    <a:pt x="8295" y="26387"/>
                  </a:cubicBezTo>
                  <a:cubicBezTo>
                    <a:pt x="9602" y="26174"/>
                    <a:pt x="11820" y="25870"/>
                    <a:pt x="14313" y="25535"/>
                  </a:cubicBezTo>
                  <a:cubicBezTo>
                    <a:pt x="18143" y="25023"/>
                    <a:pt x="20447" y="22296"/>
                    <a:pt x="20483" y="22134"/>
                  </a:cubicBezTo>
                  <a:lnTo>
                    <a:pt x="20483" y="22134"/>
                  </a:lnTo>
                  <a:cubicBezTo>
                    <a:pt x="20475" y="22147"/>
                    <a:pt x="20388" y="22152"/>
                    <a:pt x="20232" y="22152"/>
                  </a:cubicBezTo>
                  <a:cubicBezTo>
                    <a:pt x="19922" y="22152"/>
                    <a:pt x="19339" y="22135"/>
                    <a:pt x="18558" y="22135"/>
                  </a:cubicBezTo>
                  <a:cubicBezTo>
                    <a:pt x="17249" y="22135"/>
                    <a:pt x="15382" y="22182"/>
                    <a:pt x="13310" y="22435"/>
                  </a:cubicBezTo>
                  <a:cubicBezTo>
                    <a:pt x="11577" y="22678"/>
                    <a:pt x="9966" y="23469"/>
                    <a:pt x="8690" y="24684"/>
                  </a:cubicBezTo>
                  <a:cubicBezTo>
                    <a:pt x="9115" y="24076"/>
                    <a:pt x="9541" y="23469"/>
                    <a:pt x="9997" y="22891"/>
                  </a:cubicBezTo>
                  <a:cubicBezTo>
                    <a:pt x="10757" y="21827"/>
                    <a:pt x="11577" y="20824"/>
                    <a:pt x="12428" y="19821"/>
                  </a:cubicBezTo>
                  <a:lnTo>
                    <a:pt x="12550" y="19821"/>
                  </a:lnTo>
                  <a:cubicBezTo>
                    <a:pt x="12732" y="19791"/>
                    <a:pt x="13006" y="19760"/>
                    <a:pt x="13340" y="19730"/>
                  </a:cubicBezTo>
                  <a:cubicBezTo>
                    <a:pt x="14678" y="19669"/>
                    <a:pt x="16927" y="19608"/>
                    <a:pt x="19419" y="19548"/>
                  </a:cubicBezTo>
                  <a:cubicBezTo>
                    <a:pt x="23340" y="19426"/>
                    <a:pt x="25984" y="16934"/>
                    <a:pt x="25985" y="16812"/>
                  </a:cubicBezTo>
                  <a:lnTo>
                    <a:pt x="25985" y="16812"/>
                  </a:lnTo>
                  <a:cubicBezTo>
                    <a:pt x="25985" y="16823"/>
                    <a:pt x="25961" y="16827"/>
                    <a:pt x="25914" y="16827"/>
                  </a:cubicBezTo>
                  <a:cubicBezTo>
                    <a:pt x="25451" y="16827"/>
                    <a:pt x="22763" y="16352"/>
                    <a:pt x="19355" y="16352"/>
                  </a:cubicBezTo>
                  <a:cubicBezTo>
                    <a:pt x="19176" y="16352"/>
                    <a:pt x="18995" y="16353"/>
                    <a:pt x="18812" y="16356"/>
                  </a:cubicBezTo>
                  <a:cubicBezTo>
                    <a:pt x="17018" y="16417"/>
                    <a:pt x="15286" y="17055"/>
                    <a:pt x="13857" y="18149"/>
                  </a:cubicBezTo>
                  <a:cubicBezTo>
                    <a:pt x="15164" y="16690"/>
                    <a:pt x="16501" y="15292"/>
                    <a:pt x="17900" y="13955"/>
                  </a:cubicBezTo>
                  <a:lnTo>
                    <a:pt x="18872" y="13955"/>
                  </a:lnTo>
                  <a:cubicBezTo>
                    <a:pt x="20179" y="14016"/>
                    <a:pt x="22459" y="14198"/>
                    <a:pt x="24951" y="14380"/>
                  </a:cubicBezTo>
                  <a:cubicBezTo>
                    <a:pt x="25177" y="14396"/>
                    <a:pt x="25399" y="14404"/>
                    <a:pt x="25618" y="14404"/>
                  </a:cubicBezTo>
                  <a:cubicBezTo>
                    <a:pt x="29173" y="14404"/>
                    <a:pt x="31789" y="12429"/>
                    <a:pt x="31790" y="12313"/>
                  </a:cubicBezTo>
                  <a:lnTo>
                    <a:pt x="31790" y="12313"/>
                  </a:lnTo>
                  <a:cubicBezTo>
                    <a:pt x="31790" y="12321"/>
                    <a:pt x="31779" y="12324"/>
                    <a:pt x="31757" y="12324"/>
                  </a:cubicBezTo>
                  <a:cubicBezTo>
                    <a:pt x="31415" y="12324"/>
                    <a:pt x="28449" y="11474"/>
                    <a:pt x="24678" y="11189"/>
                  </a:cubicBezTo>
                  <a:cubicBezTo>
                    <a:pt x="24482" y="11176"/>
                    <a:pt x="24287" y="11170"/>
                    <a:pt x="24092" y="11170"/>
                  </a:cubicBezTo>
                  <a:cubicBezTo>
                    <a:pt x="22441" y="11170"/>
                    <a:pt x="20833" y="11629"/>
                    <a:pt x="19419" y="12526"/>
                  </a:cubicBezTo>
                  <a:lnTo>
                    <a:pt x="19571" y="12374"/>
                  </a:lnTo>
                  <a:cubicBezTo>
                    <a:pt x="20210" y="11797"/>
                    <a:pt x="20848" y="11250"/>
                    <a:pt x="21486" y="10702"/>
                  </a:cubicBezTo>
                  <a:cubicBezTo>
                    <a:pt x="21669" y="10672"/>
                    <a:pt x="21851" y="10581"/>
                    <a:pt x="22125" y="10490"/>
                  </a:cubicBezTo>
                  <a:lnTo>
                    <a:pt x="22216" y="10459"/>
                  </a:lnTo>
                  <a:cubicBezTo>
                    <a:pt x="24222" y="9730"/>
                    <a:pt x="26137" y="8757"/>
                    <a:pt x="27900" y="7572"/>
                  </a:cubicBezTo>
                  <a:cubicBezTo>
                    <a:pt x="29967" y="6082"/>
                    <a:pt x="31790" y="4319"/>
                    <a:pt x="33341" y="2283"/>
                  </a:cubicBezTo>
                  <a:lnTo>
                    <a:pt x="33341" y="2283"/>
                  </a:lnTo>
                  <a:cubicBezTo>
                    <a:pt x="30696" y="2587"/>
                    <a:pt x="28173" y="3499"/>
                    <a:pt x="25954" y="4988"/>
                  </a:cubicBezTo>
                  <a:cubicBezTo>
                    <a:pt x="24283" y="6173"/>
                    <a:pt x="22885" y="7663"/>
                    <a:pt x="21821" y="9365"/>
                  </a:cubicBezTo>
                  <a:cubicBezTo>
                    <a:pt x="21517" y="9851"/>
                    <a:pt x="21304" y="10216"/>
                    <a:pt x="21182" y="10459"/>
                  </a:cubicBezTo>
                  <a:lnTo>
                    <a:pt x="20027" y="11493"/>
                  </a:lnTo>
                  <a:cubicBezTo>
                    <a:pt x="19693" y="11797"/>
                    <a:pt x="19359" y="12101"/>
                    <a:pt x="19024" y="12374"/>
                  </a:cubicBezTo>
                  <a:cubicBezTo>
                    <a:pt x="20210" y="10915"/>
                    <a:pt x="21000" y="9152"/>
                    <a:pt x="21304" y="7268"/>
                  </a:cubicBezTo>
                  <a:cubicBezTo>
                    <a:pt x="21818" y="3334"/>
                    <a:pt x="22303" y="3"/>
                    <a:pt x="22397" y="3"/>
                  </a:cubicBezTo>
                  <a:cubicBezTo>
                    <a:pt x="22397" y="3"/>
                    <a:pt x="22398" y="3"/>
                    <a:pt x="22398" y="3"/>
                  </a:cubicBezTo>
                  <a:cubicBezTo>
                    <a:pt x="22397" y="2"/>
                    <a:pt x="22394" y="1"/>
                    <a:pt x="22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1"/>
            <p:cNvSpPr/>
            <p:nvPr/>
          </p:nvSpPr>
          <p:spPr>
            <a:xfrm>
              <a:off x="14420250" y="1481900"/>
              <a:ext cx="833550" cy="878600"/>
            </a:xfrm>
            <a:custGeom>
              <a:avLst/>
              <a:gdLst/>
              <a:ahLst/>
              <a:cxnLst/>
              <a:rect l="l" t="t" r="r" b="b"/>
              <a:pathLst>
                <a:path w="33342" h="35144" extrusionOk="0">
                  <a:moveTo>
                    <a:pt x="31822" y="12344"/>
                  </a:moveTo>
                  <a:lnTo>
                    <a:pt x="31822" y="12344"/>
                  </a:lnTo>
                  <a:cubicBezTo>
                    <a:pt x="31821" y="12345"/>
                    <a:pt x="31821" y="12346"/>
                    <a:pt x="31820" y="12348"/>
                  </a:cubicBezTo>
                  <a:lnTo>
                    <a:pt x="31820" y="12348"/>
                  </a:lnTo>
                  <a:cubicBezTo>
                    <a:pt x="31821" y="12347"/>
                    <a:pt x="31822" y="12345"/>
                    <a:pt x="31822" y="12344"/>
                  </a:cubicBezTo>
                  <a:close/>
                  <a:moveTo>
                    <a:pt x="26016" y="16812"/>
                  </a:moveTo>
                  <a:cubicBezTo>
                    <a:pt x="26016" y="16813"/>
                    <a:pt x="26015" y="16815"/>
                    <a:pt x="26014" y="16816"/>
                  </a:cubicBezTo>
                  <a:lnTo>
                    <a:pt x="26014" y="16816"/>
                  </a:lnTo>
                  <a:cubicBezTo>
                    <a:pt x="26015" y="16815"/>
                    <a:pt x="26016" y="16813"/>
                    <a:pt x="26016" y="16812"/>
                  </a:cubicBezTo>
                  <a:close/>
                  <a:moveTo>
                    <a:pt x="20514" y="22131"/>
                  </a:moveTo>
                  <a:cubicBezTo>
                    <a:pt x="20514" y="22132"/>
                    <a:pt x="20514" y="22134"/>
                    <a:pt x="20513" y="22136"/>
                  </a:cubicBezTo>
                  <a:lnTo>
                    <a:pt x="20513" y="22136"/>
                  </a:lnTo>
                  <a:cubicBezTo>
                    <a:pt x="20515" y="22135"/>
                    <a:pt x="20515" y="22133"/>
                    <a:pt x="20514" y="22131"/>
                  </a:cubicBezTo>
                  <a:close/>
                  <a:moveTo>
                    <a:pt x="15864" y="27754"/>
                  </a:moveTo>
                  <a:cubicBezTo>
                    <a:pt x="15864" y="27755"/>
                    <a:pt x="15864" y="27757"/>
                    <a:pt x="15864" y="27759"/>
                  </a:cubicBezTo>
                  <a:lnTo>
                    <a:pt x="15864" y="27759"/>
                  </a:lnTo>
                  <a:cubicBezTo>
                    <a:pt x="15865" y="27757"/>
                    <a:pt x="15865" y="27756"/>
                    <a:pt x="15864" y="27754"/>
                  </a:cubicBezTo>
                  <a:close/>
                  <a:moveTo>
                    <a:pt x="22420" y="1"/>
                  </a:moveTo>
                  <a:cubicBezTo>
                    <a:pt x="22177" y="1"/>
                    <a:pt x="18348" y="2624"/>
                    <a:pt x="17870" y="6629"/>
                  </a:cubicBezTo>
                  <a:cubicBezTo>
                    <a:pt x="17627" y="8666"/>
                    <a:pt x="17536" y="10702"/>
                    <a:pt x="17596" y="12708"/>
                  </a:cubicBezTo>
                  <a:lnTo>
                    <a:pt x="17596" y="13438"/>
                  </a:lnTo>
                  <a:lnTo>
                    <a:pt x="17596" y="13711"/>
                  </a:lnTo>
                  <a:cubicBezTo>
                    <a:pt x="16654" y="14593"/>
                    <a:pt x="15742" y="15535"/>
                    <a:pt x="14861" y="16477"/>
                  </a:cubicBezTo>
                  <a:cubicBezTo>
                    <a:pt x="14375" y="16994"/>
                    <a:pt x="13888" y="17541"/>
                    <a:pt x="13402" y="18058"/>
                  </a:cubicBezTo>
                  <a:cubicBezTo>
                    <a:pt x="14375" y="16477"/>
                    <a:pt x="14952" y="14684"/>
                    <a:pt x="15043" y="12830"/>
                  </a:cubicBezTo>
                  <a:cubicBezTo>
                    <a:pt x="15134" y="8836"/>
                    <a:pt x="15225" y="5474"/>
                    <a:pt x="15346" y="5474"/>
                  </a:cubicBezTo>
                  <a:cubicBezTo>
                    <a:pt x="15346" y="5474"/>
                    <a:pt x="15347" y="5474"/>
                    <a:pt x="15347" y="5474"/>
                  </a:cubicBezTo>
                  <a:cubicBezTo>
                    <a:pt x="15346" y="5474"/>
                    <a:pt x="15344" y="5473"/>
                    <a:pt x="15343" y="5473"/>
                  </a:cubicBezTo>
                  <a:cubicBezTo>
                    <a:pt x="15154" y="5473"/>
                    <a:pt x="11608" y="8463"/>
                    <a:pt x="11578" y="12526"/>
                  </a:cubicBezTo>
                  <a:cubicBezTo>
                    <a:pt x="11548" y="14593"/>
                    <a:pt x="11700" y="16629"/>
                    <a:pt x="11973" y="18666"/>
                  </a:cubicBezTo>
                  <a:cubicBezTo>
                    <a:pt x="12004" y="18939"/>
                    <a:pt x="12034" y="19183"/>
                    <a:pt x="12034" y="19365"/>
                  </a:cubicBezTo>
                  <a:lnTo>
                    <a:pt x="12064" y="19578"/>
                  </a:lnTo>
                  <a:lnTo>
                    <a:pt x="12064" y="19608"/>
                  </a:lnTo>
                  <a:cubicBezTo>
                    <a:pt x="10697" y="21249"/>
                    <a:pt x="9420" y="22921"/>
                    <a:pt x="8174" y="24623"/>
                  </a:cubicBezTo>
                  <a:cubicBezTo>
                    <a:pt x="8964" y="22982"/>
                    <a:pt x="9298" y="21128"/>
                    <a:pt x="9146" y="19304"/>
                  </a:cubicBezTo>
                  <a:cubicBezTo>
                    <a:pt x="8782" y="15322"/>
                    <a:pt x="8478" y="11948"/>
                    <a:pt x="8599" y="11948"/>
                  </a:cubicBezTo>
                  <a:cubicBezTo>
                    <a:pt x="8599" y="11948"/>
                    <a:pt x="8598" y="11948"/>
                    <a:pt x="8598" y="11948"/>
                  </a:cubicBezTo>
                  <a:cubicBezTo>
                    <a:pt x="8449" y="11948"/>
                    <a:pt x="5258" y="15310"/>
                    <a:pt x="5681" y="19395"/>
                  </a:cubicBezTo>
                  <a:cubicBezTo>
                    <a:pt x="5925" y="21432"/>
                    <a:pt x="6289" y="23468"/>
                    <a:pt x="6806" y="25444"/>
                  </a:cubicBezTo>
                  <a:cubicBezTo>
                    <a:pt x="6867" y="25748"/>
                    <a:pt x="6897" y="25991"/>
                    <a:pt x="6958" y="26174"/>
                  </a:cubicBezTo>
                  <a:lnTo>
                    <a:pt x="6988" y="26356"/>
                  </a:lnTo>
                  <a:cubicBezTo>
                    <a:pt x="6684" y="26812"/>
                    <a:pt x="6380" y="27298"/>
                    <a:pt x="6077" y="27785"/>
                  </a:cubicBezTo>
                  <a:cubicBezTo>
                    <a:pt x="5377" y="28879"/>
                    <a:pt x="4709" y="30003"/>
                    <a:pt x="4070" y="31158"/>
                  </a:cubicBezTo>
                  <a:lnTo>
                    <a:pt x="3918" y="31402"/>
                  </a:lnTo>
                  <a:cubicBezTo>
                    <a:pt x="4496" y="29699"/>
                    <a:pt x="4618" y="27845"/>
                    <a:pt x="4314" y="26052"/>
                  </a:cubicBezTo>
                  <a:cubicBezTo>
                    <a:pt x="3493" y="22131"/>
                    <a:pt x="2855" y="18787"/>
                    <a:pt x="2946" y="18757"/>
                  </a:cubicBezTo>
                  <a:cubicBezTo>
                    <a:pt x="2945" y="18757"/>
                    <a:pt x="2945" y="18757"/>
                    <a:pt x="2944" y="18757"/>
                  </a:cubicBezTo>
                  <a:cubicBezTo>
                    <a:pt x="2801" y="18757"/>
                    <a:pt x="1" y="22482"/>
                    <a:pt x="879" y="26508"/>
                  </a:cubicBezTo>
                  <a:cubicBezTo>
                    <a:pt x="1304" y="28514"/>
                    <a:pt x="1882" y="30520"/>
                    <a:pt x="2611" y="32435"/>
                  </a:cubicBezTo>
                  <a:cubicBezTo>
                    <a:pt x="2733" y="32830"/>
                    <a:pt x="2855" y="33104"/>
                    <a:pt x="2885" y="33316"/>
                  </a:cubicBezTo>
                  <a:cubicBezTo>
                    <a:pt x="2642" y="33803"/>
                    <a:pt x="2399" y="34320"/>
                    <a:pt x="2216" y="34867"/>
                  </a:cubicBezTo>
                  <a:cubicBezTo>
                    <a:pt x="2112" y="35012"/>
                    <a:pt x="2236" y="35144"/>
                    <a:pt x="2374" y="35144"/>
                  </a:cubicBezTo>
                  <a:cubicBezTo>
                    <a:pt x="2437" y="35144"/>
                    <a:pt x="2503" y="35116"/>
                    <a:pt x="2551" y="35049"/>
                  </a:cubicBezTo>
                  <a:cubicBezTo>
                    <a:pt x="2824" y="34563"/>
                    <a:pt x="3098" y="34046"/>
                    <a:pt x="3371" y="33529"/>
                  </a:cubicBezTo>
                  <a:lnTo>
                    <a:pt x="3493" y="33499"/>
                  </a:lnTo>
                  <a:cubicBezTo>
                    <a:pt x="3675" y="33438"/>
                    <a:pt x="3918" y="33347"/>
                    <a:pt x="4222" y="33256"/>
                  </a:cubicBezTo>
                  <a:cubicBezTo>
                    <a:pt x="5499" y="32921"/>
                    <a:pt x="7687" y="32374"/>
                    <a:pt x="10089" y="31797"/>
                  </a:cubicBezTo>
                  <a:cubicBezTo>
                    <a:pt x="13811" y="30866"/>
                    <a:pt x="15844" y="27919"/>
                    <a:pt x="15864" y="27759"/>
                  </a:cubicBezTo>
                  <a:lnTo>
                    <a:pt x="15864" y="27759"/>
                  </a:lnTo>
                  <a:cubicBezTo>
                    <a:pt x="15811" y="27847"/>
                    <a:pt x="12605" y="27892"/>
                    <a:pt x="8782" y="28788"/>
                  </a:cubicBezTo>
                  <a:cubicBezTo>
                    <a:pt x="7080" y="29213"/>
                    <a:pt x="5560" y="30155"/>
                    <a:pt x="4435" y="31493"/>
                  </a:cubicBezTo>
                  <a:cubicBezTo>
                    <a:pt x="4952" y="30581"/>
                    <a:pt x="5469" y="29699"/>
                    <a:pt x="6016" y="28818"/>
                  </a:cubicBezTo>
                  <a:cubicBezTo>
                    <a:pt x="6472" y="28058"/>
                    <a:pt x="6928" y="27329"/>
                    <a:pt x="7414" y="26599"/>
                  </a:cubicBezTo>
                  <a:cubicBezTo>
                    <a:pt x="7627" y="26538"/>
                    <a:pt x="7931" y="26477"/>
                    <a:pt x="8295" y="26417"/>
                  </a:cubicBezTo>
                  <a:cubicBezTo>
                    <a:pt x="9602" y="26204"/>
                    <a:pt x="11852" y="25900"/>
                    <a:pt x="14314" y="25566"/>
                  </a:cubicBezTo>
                  <a:cubicBezTo>
                    <a:pt x="18128" y="25025"/>
                    <a:pt x="20458" y="22318"/>
                    <a:pt x="20513" y="22136"/>
                  </a:cubicBezTo>
                  <a:lnTo>
                    <a:pt x="20513" y="22136"/>
                  </a:lnTo>
                  <a:cubicBezTo>
                    <a:pt x="20500" y="22157"/>
                    <a:pt x="20373" y="22163"/>
                    <a:pt x="20150" y="22163"/>
                  </a:cubicBezTo>
                  <a:cubicBezTo>
                    <a:pt x="19822" y="22163"/>
                    <a:pt x="19284" y="22150"/>
                    <a:pt x="18590" y="22150"/>
                  </a:cubicBezTo>
                  <a:cubicBezTo>
                    <a:pt x="17281" y="22150"/>
                    <a:pt x="15414" y="22196"/>
                    <a:pt x="13341" y="22465"/>
                  </a:cubicBezTo>
                  <a:cubicBezTo>
                    <a:pt x="11578" y="22708"/>
                    <a:pt x="9967" y="23499"/>
                    <a:pt x="8691" y="24684"/>
                  </a:cubicBezTo>
                  <a:cubicBezTo>
                    <a:pt x="9116" y="24107"/>
                    <a:pt x="9542" y="23499"/>
                    <a:pt x="9998" y="22891"/>
                  </a:cubicBezTo>
                  <a:cubicBezTo>
                    <a:pt x="10788" y="21857"/>
                    <a:pt x="11578" y="20824"/>
                    <a:pt x="12429" y="19821"/>
                  </a:cubicBezTo>
                  <a:lnTo>
                    <a:pt x="12551" y="19821"/>
                  </a:lnTo>
                  <a:cubicBezTo>
                    <a:pt x="12764" y="19821"/>
                    <a:pt x="13037" y="19790"/>
                    <a:pt x="13371" y="19760"/>
                  </a:cubicBezTo>
                  <a:cubicBezTo>
                    <a:pt x="14679" y="19699"/>
                    <a:pt x="16958" y="19608"/>
                    <a:pt x="19451" y="19547"/>
                  </a:cubicBezTo>
                  <a:cubicBezTo>
                    <a:pt x="23300" y="19427"/>
                    <a:pt x="25930" y="16985"/>
                    <a:pt x="26014" y="16816"/>
                  </a:cubicBezTo>
                  <a:lnTo>
                    <a:pt x="26014" y="16816"/>
                  </a:lnTo>
                  <a:cubicBezTo>
                    <a:pt x="26008" y="16824"/>
                    <a:pt x="25984" y="16827"/>
                    <a:pt x="25944" y="16827"/>
                  </a:cubicBezTo>
                  <a:cubicBezTo>
                    <a:pt x="25488" y="16827"/>
                    <a:pt x="22898" y="16377"/>
                    <a:pt x="19608" y="16377"/>
                  </a:cubicBezTo>
                  <a:cubicBezTo>
                    <a:pt x="19347" y="16377"/>
                    <a:pt x="19082" y="16380"/>
                    <a:pt x="18812" y="16386"/>
                  </a:cubicBezTo>
                  <a:cubicBezTo>
                    <a:pt x="17019" y="16447"/>
                    <a:pt x="15286" y="17055"/>
                    <a:pt x="13888" y="18149"/>
                  </a:cubicBezTo>
                  <a:cubicBezTo>
                    <a:pt x="15165" y="16721"/>
                    <a:pt x="16502" y="15322"/>
                    <a:pt x="17900" y="13985"/>
                  </a:cubicBezTo>
                  <a:lnTo>
                    <a:pt x="18873" y="13985"/>
                  </a:lnTo>
                  <a:cubicBezTo>
                    <a:pt x="20211" y="14046"/>
                    <a:pt x="22460" y="14198"/>
                    <a:pt x="24952" y="14380"/>
                  </a:cubicBezTo>
                  <a:cubicBezTo>
                    <a:pt x="25203" y="14400"/>
                    <a:pt x="25450" y="14409"/>
                    <a:pt x="25692" y="14409"/>
                  </a:cubicBezTo>
                  <a:cubicBezTo>
                    <a:pt x="29194" y="14409"/>
                    <a:pt x="31734" y="12502"/>
                    <a:pt x="31820" y="12348"/>
                  </a:cubicBezTo>
                  <a:lnTo>
                    <a:pt x="31820" y="12348"/>
                  </a:lnTo>
                  <a:cubicBezTo>
                    <a:pt x="31816" y="12352"/>
                    <a:pt x="31805" y="12354"/>
                    <a:pt x="31789" y="12354"/>
                  </a:cubicBezTo>
                  <a:cubicBezTo>
                    <a:pt x="31446" y="12354"/>
                    <a:pt x="28479" y="11503"/>
                    <a:pt x="24679" y="11189"/>
                  </a:cubicBezTo>
                  <a:cubicBezTo>
                    <a:pt x="24524" y="11181"/>
                    <a:pt x="24369" y="11177"/>
                    <a:pt x="24215" y="11177"/>
                  </a:cubicBezTo>
                  <a:cubicBezTo>
                    <a:pt x="22522" y="11177"/>
                    <a:pt x="20871" y="11635"/>
                    <a:pt x="19451" y="12526"/>
                  </a:cubicBezTo>
                  <a:lnTo>
                    <a:pt x="19603" y="12404"/>
                  </a:lnTo>
                  <a:cubicBezTo>
                    <a:pt x="20211" y="11827"/>
                    <a:pt x="20849" y="11280"/>
                    <a:pt x="21487" y="10733"/>
                  </a:cubicBezTo>
                  <a:cubicBezTo>
                    <a:pt x="21670" y="10672"/>
                    <a:pt x="21882" y="10611"/>
                    <a:pt x="22125" y="10520"/>
                  </a:cubicBezTo>
                  <a:lnTo>
                    <a:pt x="22247" y="10489"/>
                  </a:lnTo>
                  <a:cubicBezTo>
                    <a:pt x="24253" y="9760"/>
                    <a:pt x="26138" y="8787"/>
                    <a:pt x="27931" y="7602"/>
                  </a:cubicBezTo>
                  <a:cubicBezTo>
                    <a:pt x="29998" y="6112"/>
                    <a:pt x="31822" y="4319"/>
                    <a:pt x="33341" y="2313"/>
                  </a:cubicBezTo>
                  <a:lnTo>
                    <a:pt x="33341" y="2313"/>
                  </a:lnTo>
                  <a:cubicBezTo>
                    <a:pt x="30697" y="2587"/>
                    <a:pt x="28174" y="3529"/>
                    <a:pt x="25986" y="4988"/>
                  </a:cubicBezTo>
                  <a:cubicBezTo>
                    <a:pt x="24314" y="6173"/>
                    <a:pt x="22916" y="7663"/>
                    <a:pt x="21821" y="9365"/>
                  </a:cubicBezTo>
                  <a:cubicBezTo>
                    <a:pt x="21548" y="9851"/>
                    <a:pt x="21335" y="10216"/>
                    <a:pt x="21214" y="10459"/>
                  </a:cubicBezTo>
                  <a:lnTo>
                    <a:pt x="20028" y="11492"/>
                  </a:lnTo>
                  <a:cubicBezTo>
                    <a:pt x="19694" y="11796"/>
                    <a:pt x="19359" y="12100"/>
                    <a:pt x="19025" y="12374"/>
                  </a:cubicBezTo>
                  <a:cubicBezTo>
                    <a:pt x="20211" y="10915"/>
                    <a:pt x="21001" y="9152"/>
                    <a:pt x="21305" y="7267"/>
                  </a:cubicBezTo>
                  <a:cubicBezTo>
                    <a:pt x="21849" y="3334"/>
                    <a:pt x="22304" y="3"/>
                    <a:pt x="22428" y="3"/>
                  </a:cubicBezTo>
                  <a:cubicBezTo>
                    <a:pt x="22428" y="3"/>
                    <a:pt x="22429" y="3"/>
                    <a:pt x="22429" y="3"/>
                  </a:cubicBezTo>
                  <a:cubicBezTo>
                    <a:pt x="22427" y="1"/>
                    <a:pt x="22424" y="1"/>
                    <a:pt x="224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a:off x="14848225" y="2215950"/>
              <a:ext cx="1100125" cy="510150"/>
            </a:xfrm>
            <a:custGeom>
              <a:avLst/>
              <a:gdLst/>
              <a:ahLst/>
              <a:cxnLst/>
              <a:rect l="l" t="t" r="r" b="b"/>
              <a:pathLst>
                <a:path w="44005" h="20406" extrusionOk="0">
                  <a:moveTo>
                    <a:pt x="37226" y="15444"/>
                  </a:moveTo>
                  <a:lnTo>
                    <a:pt x="37226" y="15444"/>
                  </a:lnTo>
                  <a:cubicBezTo>
                    <a:pt x="37225" y="15445"/>
                    <a:pt x="37222" y="15447"/>
                    <a:pt x="37219" y="15448"/>
                  </a:cubicBezTo>
                  <a:lnTo>
                    <a:pt x="37219" y="15448"/>
                  </a:lnTo>
                  <a:cubicBezTo>
                    <a:pt x="37222" y="15448"/>
                    <a:pt x="37225" y="15447"/>
                    <a:pt x="37226" y="15444"/>
                  </a:cubicBezTo>
                  <a:close/>
                  <a:moveTo>
                    <a:pt x="29901" y="16022"/>
                  </a:moveTo>
                  <a:cubicBezTo>
                    <a:pt x="29899" y="16023"/>
                    <a:pt x="29897" y="16024"/>
                    <a:pt x="29894" y="16026"/>
                  </a:cubicBezTo>
                  <a:lnTo>
                    <a:pt x="29894" y="16026"/>
                  </a:lnTo>
                  <a:cubicBezTo>
                    <a:pt x="29897" y="16025"/>
                    <a:pt x="29899" y="16024"/>
                    <a:pt x="29901" y="16022"/>
                  </a:cubicBezTo>
                  <a:close/>
                  <a:moveTo>
                    <a:pt x="22362" y="17481"/>
                  </a:moveTo>
                  <a:lnTo>
                    <a:pt x="22362" y="17481"/>
                  </a:lnTo>
                  <a:cubicBezTo>
                    <a:pt x="22361" y="17482"/>
                    <a:pt x="22360" y="17484"/>
                    <a:pt x="22357" y="17485"/>
                  </a:cubicBezTo>
                  <a:lnTo>
                    <a:pt x="22357" y="17485"/>
                  </a:lnTo>
                  <a:cubicBezTo>
                    <a:pt x="22360" y="17485"/>
                    <a:pt x="22362" y="17483"/>
                    <a:pt x="22362" y="17481"/>
                  </a:cubicBezTo>
                  <a:close/>
                  <a:moveTo>
                    <a:pt x="15432" y="19639"/>
                  </a:moveTo>
                  <a:cubicBezTo>
                    <a:pt x="15432" y="19640"/>
                    <a:pt x="15431" y="19641"/>
                    <a:pt x="15429" y="19643"/>
                  </a:cubicBezTo>
                  <a:lnTo>
                    <a:pt x="15429" y="19643"/>
                  </a:lnTo>
                  <a:cubicBezTo>
                    <a:pt x="15431" y="19642"/>
                    <a:pt x="15432" y="19640"/>
                    <a:pt x="15432" y="19639"/>
                  </a:cubicBezTo>
                  <a:close/>
                  <a:moveTo>
                    <a:pt x="35775" y="1"/>
                  </a:moveTo>
                  <a:cubicBezTo>
                    <a:pt x="34652" y="1"/>
                    <a:pt x="30898" y="447"/>
                    <a:pt x="28654" y="3103"/>
                  </a:cubicBezTo>
                  <a:cubicBezTo>
                    <a:pt x="27347" y="4654"/>
                    <a:pt x="26162" y="6295"/>
                    <a:pt x="25098" y="8028"/>
                  </a:cubicBezTo>
                  <a:lnTo>
                    <a:pt x="24733" y="8635"/>
                  </a:lnTo>
                  <a:lnTo>
                    <a:pt x="24581" y="8848"/>
                  </a:lnTo>
                  <a:cubicBezTo>
                    <a:pt x="23305" y="9091"/>
                    <a:pt x="22058" y="9365"/>
                    <a:pt x="20782" y="9669"/>
                  </a:cubicBezTo>
                  <a:cubicBezTo>
                    <a:pt x="20083" y="9851"/>
                    <a:pt x="19384" y="10034"/>
                    <a:pt x="18685" y="10216"/>
                  </a:cubicBezTo>
                  <a:cubicBezTo>
                    <a:pt x="20387" y="9426"/>
                    <a:pt x="21846" y="8210"/>
                    <a:pt x="22940" y="6720"/>
                  </a:cubicBezTo>
                  <a:cubicBezTo>
                    <a:pt x="25165" y="3443"/>
                    <a:pt x="27063" y="701"/>
                    <a:pt x="27192" y="701"/>
                  </a:cubicBezTo>
                  <a:cubicBezTo>
                    <a:pt x="27193" y="701"/>
                    <a:pt x="27194" y="702"/>
                    <a:pt x="27195" y="702"/>
                  </a:cubicBezTo>
                  <a:cubicBezTo>
                    <a:pt x="27191" y="696"/>
                    <a:pt x="27168" y="693"/>
                    <a:pt x="27128" y="693"/>
                  </a:cubicBezTo>
                  <a:cubicBezTo>
                    <a:pt x="26544" y="693"/>
                    <a:pt x="22307" y="1379"/>
                    <a:pt x="20174" y="4593"/>
                  </a:cubicBezTo>
                  <a:cubicBezTo>
                    <a:pt x="19049" y="6265"/>
                    <a:pt x="18046" y="8058"/>
                    <a:pt x="17195" y="9912"/>
                  </a:cubicBezTo>
                  <a:lnTo>
                    <a:pt x="16861" y="10520"/>
                  </a:lnTo>
                  <a:lnTo>
                    <a:pt x="16770" y="10702"/>
                  </a:lnTo>
                  <a:lnTo>
                    <a:pt x="16770" y="10733"/>
                  </a:lnTo>
                  <a:cubicBezTo>
                    <a:pt x="14733" y="11341"/>
                    <a:pt x="12727" y="12040"/>
                    <a:pt x="10782" y="12830"/>
                  </a:cubicBezTo>
                  <a:cubicBezTo>
                    <a:pt x="12332" y="11857"/>
                    <a:pt x="13608" y="10520"/>
                    <a:pt x="14490" y="8909"/>
                  </a:cubicBezTo>
                  <a:cubicBezTo>
                    <a:pt x="16347" y="5435"/>
                    <a:pt x="17908" y="2463"/>
                    <a:pt x="18041" y="2463"/>
                  </a:cubicBezTo>
                  <a:cubicBezTo>
                    <a:pt x="18043" y="2463"/>
                    <a:pt x="18045" y="2464"/>
                    <a:pt x="18046" y="2465"/>
                  </a:cubicBezTo>
                  <a:cubicBezTo>
                    <a:pt x="18044" y="2462"/>
                    <a:pt x="18035" y="2460"/>
                    <a:pt x="18020" y="2460"/>
                  </a:cubicBezTo>
                  <a:cubicBezTo>
                    <a:pt x="17638" y="2460"/>
                    <a:pt x="13353" y="3580"/>
                    <a:pt x="11542" y="7116"/>
                  </a:cubicBezTo>
                  <a:cubicBezTo>
                    <a:pt x="10599" y="8939"/>
                    <a:pt x="9809" y="10824"/>
                    <a:pt x="9140" y="12769"/>
                  </a:cubicBezTo>
                  <a:lnTo>
                    <a:pt x="8867" y="13468"/>
                  </a:lnTo>
                  <a:lnTo>
                    <a:pt x="8806" y="13620"/>
                  </a:lnTo>
                  <a:cubicBezTo>
                    <a:pt x="8320" y="13833"/>
                    <a:pt x="7803" y="14076"/>
                    <a:pt x="7286" y="14319"/>
                  </a:cubicBezTo>
                  <a:cubicBezTo>
                    <a:pt x="6101" y="14836"/>
                    <a:pt x="4915" y="15414"/>
                    <a:pt x="3760" y="16052"/>
                  </a:cubicBezTo>
                  <a:lnTo>
                    <a:pt x="3487" y="16174"/>
                  </a:lnTo>
                  <a:cubicBezTo>
                    <a:pt x="4915" y="15049"/>
                    <a:pt x="6010" y="13590"/>
                    <a:pt x="6739" y="11918"/>
                  </a:cubicBezTo>
                  <a:cubicBezTo>
                    <a:pt x="8214" y="8215"/>
                    <a:pt x="9481" y="5078"/>
                    <a:pt x="9593" y="5078"/>
                  </a:cubicBezTo>
                  <a:cubicBezTo>
                    <a:pt x="9594" y="5078"/>
                    <a:pt x="9595" y="5079"/>
                    <a:pt x="9596" y="5079"/>
                  </a:cubicBezTo>
                  <a:cubicBezTo>
                    <a:pt x="9594" y="5077"/>
                    <a:pt x="9588" y="5075"/>
                    <a:pt x="9579" y="5075"/>
                  </a:cubicBezTo>
                  <a:cubicBezTo>
                    <a:pt x="9264" y="5075"/>
                    <a:pt x="5057" y="6645"/>
                    <a:pt x="3608" y="10398"/>
                  </a:cubicBezTo>
                  <a:cubicBezTo>
                    <a:pt x="2879" y="12344"/>
                    <a:pt x="2271" y="14319"/>
                    <a:pt x="1815" y="16325"/>
                  </a:cubicBezTo>
                  <a:cubicBezTo>
                    <a:pt x="1724" y="16721"/>
                    <a:pt x="1633" y="17025"/>
                    <a:pt x="1602" y="17207"/>
                  </a:cubicBezTo>
                  <a:cubicBezTo>
                    <a:pt x="1085" y="17511"/>
                    <a:pt x="569" y="17815"/>
                    <a:pt x="113" y="18180"/>
                  </a:cubicBezTo>
                  <a:cubicBezTo>
                    <a:pt x="0" y="18292"/>
                    <a:pt x="96" y="18457"/>
                    <a:pt x="231" y="18457"/>
                  </a:cubicBezTo>
                  <a:cubicBezTo>
                    <a:pt x="242" y="18457"/>
                    <a:pt x="253" y="18455"/>
                    <a:pt x="265" y="18453"/>
                  </a:cubicBezTo>
                  <a:cubicBezTo>
                    <a:pt x="781" y="18210"/>
                    <a:pt x="1298" y="17936"/>
                    <a:pt x="1785" y="17633"/>
                  </a:cubicBezTo>
                  <a:lnTo>
                    <a:pt x="1906" y="17663"/>
                  </a:lnTo>
                  <a:cubicBezTo>
                    <a:pt x="2088" y="17724"/>
                    <a:pt x="2362" y="17784"/>
                    <a:pt x="2636" y="17876"/>
                  </a:cubicBezTo>
                  <a:cubicBezTo>
                    <a:pt x="3912" y="18271"/>
                    <a:pt x="6040" y="19031"/>
                    <a:pt x="8380" y="19851"/>
                  </a:cubicBezTo>
                  <a:cubicBezTo>
                    <a:pt x="9527" y="20262"/>
                    <a:pt x="10643" y="20406"/>
                    <a:pt x="11637" y="20406"/>
                  </a:cubicBezTo>
                  <a:cubicBezTo>
                    <a:pt x="13774" y="20406"/>
                    <a:pt x="15345" y="19741"/>
                    <a:pt x="15429" y="19643"/>
                  </a:cubicBezTo>
                  <a:lnTo>
                    <a:pt x="15429" y="19643"/>
                  </a:lnTo>
                  <a:cubicBezTo>
                    <a:pt x="15427" y="19644"/>
                    <a:pt x="15424" y="19645"/>
                    <a:pt x="15420" y="19645"/>
                  </a:cubicBezTo>
                  <a:cubicBezTo>
                    <a:pt x="15218" y="19645"/>
                    <a:pt x="12540" y="17982"/>
                    <a:pt x="8897" y="16660"/>
                  </a:cubicBezTo>
                  <a:cubicBezTo>
                    <a:pt x="8008" y="16347"/>
                    <a:pt x="7075" y="16186"/>
                    <a:pt x="6140" y="16186"/>
                  </a:cubicBezTo>
                  <a:cubicBezTo>
                    <a:pt x="5349" y="16186"/>
                    <a:pt x="4557" y="16301"/>
                    <a:pt x="3791" y="16538"/>
                  </a:cubicBezTo>
                  <a:cubicBezTo>
                    <a:pt x="4702" y="16052"/>
                    <a:pt x="5645" y="15566"/>
                    <a:pt x="6587" y="15110"/>
                  </a:cubicBezTo>
                  <a:cubicBezTo>
                    <a:pt x="7377" y="14745"/>
                    <a:pt x="8168" y="14380"/>
                    <a:pt x="8958" y="14046"/>
                  </a:cubicBezTo>
                  <a:cubicBezTo>
                    <a:pt x="9171" y="14107"/>
                    <a:pt x="9444" y="14228"/>
                    <a:pt x="9809" y="14380"/>
                  </a:cubicBezTo>
                  <a:cubicBezTo>
                    <a:pt x="11025" y="14927"/>
                    <a:pt x="13061" y="15900"/>
                    <a:pt x="15311" y="16964"/>
                  </a:cubicBezTo>
                  <a:cubicBezTo>
                    <a:pt x="16834" y="17686"/>
                    <a:pt x="18346" y="17898"/>
                    <a:pt x="19578" y="17898"/>
                  </a:cubicBezTo>
                  <a:cubicBezTo>
                    <a:pt x="21152" y="17898"/>
                    <a:pt x="22267" y="17552"/>
                    <a:pt x="22357" y="17485"/>
                  </a:cubicBezTo>
                  <a:lnTo>
                    <a:pt x="22357" y="17485"/>
                  </a:lnTo>
                  <a:cubicBezTo>
                    <a:pt x="22356" y="17486"/>
                    <a:pt x="22355" y="17486"/>
                    <a:pt x="22353" y="17486"/>
                  </a:cubicBezTo>
                  <a:cubicBezTo>
                    <a:pt x="22183" y="17486"/>
                    <a:pt x="19675" y="15545"/>
                    <a:pt x="16192" y="13833"/>
                  </a:cubicBezTo>
                  <a:cubicBezTo>
                    <a:pt x="15051" y="13295"/>
                    <a:pt x="13833" y="13031"/>
                    <a:pt x="12605" y="13031"/>
                  </a:cubicBezTo>
                  <a:cubicBezTo>
                    <a:pt x="12099" y="13031"/>
                    <a:pt x="11591" y="13076"/>
                    <a:pt x="11086" y="13164"/>
                  </a:cubicBezTo>
                  <a:cubicBezTo>
                    <a:pt x="11754" y="12891"/>
                    <a:pt x="12453" y="12617"/>
                    <a:pt x="13153" y="12374"/>
                  </a:cubicBezTo>
                  <a:cubicBezTo>
                    <a:pt x="14368" y="11918"/>
                    <a:pt x="15615" y="11523"/>
                    <a:pt x="16861" y="11128"/>
                  </a:cubicBezTo>
                  <a:lnTo>
                    <a:pt x="16891" y="11128"/>
                  </a:lnTo>
                  <a:lnTo>
                    <a:pt x="16982" y="11189"/>
                  </a:lnTo>
                  <a:cubicBezTo>
                    <a:pt x="17165" y="11280"/>
                    <a:pt x="17408" y="11401"/>
                    <a:pt x="17712" y="11553"/>
                  </a:cubicBezTo>
                  <a:cubicBezTo>
                    <a:pt x="18837" y="12222"/>
                    <a:pt x="20782" y="13408"/>
                    <a:pt x="22910" y="14715"/>
                  </a:cubicBezTo>
                  <a:cubicBezTo>
                    <a:pt x="24868" y="15918"/>
                    <a:pt x="26922" y="16188"/>
                    <a:pt x="28293" y="16188"/>
                  </a:cubicBezTo>
                  <a:cubicBezTo>
                    <a:pt x="29207" y="16188"/>
                    <a:pt x="29817" y="16068"/>
                    <a:pt x="29894" y="16026"/>
                  </a:cubicBezTo>
                  <a:lnTo>
                    <a:pt x="29894" y="16026"/>
                  </a:lnTo>
                  <a:cubicBezTo>
                    <a:pt x="29893" y="16026"/>
                    <a:pt x="29892" y="16026"/>
                    <a:pt x="29891" y="16026"/>
                  </a:cubicBezTo>
                  <a:cubicBezTo>
                    <a:pt x="29720" y="16026"/>
                    <a:pt x="27442" y="13809"/>
                    <a:pt x="24095" y="11736"/>
                  </a:cubicBezTo>
                  <a:cubicBezTo>
                    <a:pt x="22777" y="10918"/>
                    <a:pt x="21252" y="10490"/>
                    <a:pt x="19701" y="10490"/>
                  </a:cubicBezTo>
                  <a:cubicBezTo>
                    <a:pt x="19464" y="10490"/>
                    <a:pt x="19226" y="10500"/>
                    <a:pt x="18988" y="10520"/>
                  </a:cubicBezTo>
                  <a:cubicBezTo>
                    <a:pt x="20873" y="10003"/>
                    <a:pt x="22758" y="9578"/>
                    <a:pt x="24672" y="9213"/>
                  </a:cubicBezTo>
                  <a:lnTo>
                    <a:pt x="24855" y="9335"/>
                  </a:lnTo>
                  <a:cubicBezTo>
                    <a:pt x="25007" y="9426"/>
                    <a:pt x="25220" y="9578"/>
                    <a:pt x="25463" y="9730"/>
                  </a:cubicBezTo>
                  <a:cubicBezTo>
                    <a:pt x="26557" y="10520"/>
                    <a:pt x="28350" y="11888"/>
                    <a:pt x="30356" y="13408"/>
                  </a:cubicBezTo>
                  <a:cubicBezTo>
                    <a:pt x="32671" y="15200"/>
                    <a:pt x="35307" y="15502"/>
                    <a:pt x="36533" y="15502"/>
                  </a:cubicBezTo>
                  <a:cubicBezTo>
                    <a:pt x="36924" y="15502"/>
                    <a:pt x="37172" y="15471"/>
                    <a:pt x="37219" y="15448"/>
                  </a:cubicBezTo>
                  <a:lnTo>
                    <a:pt x="37219" y="15448"/>
                  </a:lnTo>
                  <a:cubicBezTo>
                    <a:pt x="37219" y="15448"/>
                    <a:pt x="37219" y="15448"/>
                    <a:pt x="37218" y="15448"/>
                  </a:cubicBezTo>
                  <a:cubicBezTo>
                    <a:pt x="37066" y="15448"/>
                    <a:pt x="34993" y="13015"/>
                    <a:pt x="31876" y="10581"/>
                  </a:cubicBezTo>
                  <a:cubicBezTo>
                    <a:pt x="30387" y="9486"/>
                    <a:pt x="28594" y="8879"/>
                    <a:pt x="26770" y="8848"/>
                  </a:cubicBezTo>
                  <a:lnTo>
                    <a:pt x="26952" y="8818"/>
                  </a:lnTo>
                  <a:cubicBezTo>
                    <a:pt x="27773" y="8666"/>
                    <a:pt x="28624" y="8575"/>
                    <a:pt x="29445" y="8453"/>
                  </a:cubicBezTo>
                  <a:cubicBezTo>
                    <a:pt x="29627" y="8514"/>
                    <a:pt x="29840" y="8575"/>
                    <a:pt x="30113" y="8635"/>
                  </a:cubicBezTo>
                  <a:lnTo>
                    <a:pt x="30235" y="8666"/>
                  </a:lnTo>
                  <a:cubicBezTo>
                    <a:pt x="32187" y="9125"/>
                    <a:pt x="34193" y="9367"/>
                    <a:pt x="36227" y="9367"/>
                  </a:cubicBezTo>
                  <a:cubicBezTo>
                    <a:pt x="36347" y="9367"/>
                    <a:pt x="36467" y="9367"/>
                    <a:pt x="36588" y="9365"/>
                  </a:cubicBezTo>
                  <a:cubicBezTo>
                    <a:pt x="39110" y="9243"/>
                    <a:pt x="41603" y="8787"/>
                    <a:pt x="44004" y="7936"/>
                  </a:cubicBezTo>
                  <a:cubicBezTo>
                    <a:pt x="41741" y="6776"/>
                    <a:pt x="39229" y="6169"/>
                    <a:pt x="36679" y="6169"/>
                  </a:cubicBezTo>
                  <a:cubicBezTo>
                    <a:pt x="36558" y="6169"/>
                    <a:pt x="36436" y="6171"/>
                    <a:pt x="36314" y="6173"/>
                  </a:cubicBezTo>
                  <a:cubicBezTo>
                    <a:pt x="34308" y="6234"/>
                    <a:pt x="32302" y="6690"/>
                    <a:pt x="30448" y="7541"/>
                  </a:cubicBezTo>
                  <a:cubicBezTo>
                    <a:pt x="29961" y="7784"/>
                    <a:pt x="29566" y="7967"/>
                    <a:pt x="29323" y="8119"/>
                  </a:cubicBezTo>
                  <a:lnTo>
                    <a:pt x="27803" y="8331"/>
                  </a:lnTo>
                  <a:cubicBezTo>
                    <a:pt x="27378" y="8392"/>
                    <a:pt x="26922" y="8453"/>
                    <a:pt x="26496" y="8544"/>
                  </a:cubicBezTo>
                  <a:cubicBezTo>
                    <a:pt x="28290" y="7936"/>
                    <a:pt x="29901" y="6903"/>
                    <a:pt x="31177" y="5505"/>
                  </a:cubicBezTo>
                  <a:cubicBezTo>
                    <a:pt x="33746" y="2548"/>
                    <a:pt x="35962" y="31"/>
                    <a:pt x="36096" y="31"/>
                  </a:cubicBezTo>
                  <a:cubicBezTo>
                    <a:pt x="36098" y="31"/>
                    <a:pt x="36100" y="32"/>
                    <a:pt x="36101" y="33"/>
                  </a:cubicBezTo>
                  <a:cubicBezTo>
                    <a:pt x="36092" y="15"/>
                    <a:pt x="35975" y="1"/>
                    <a:pt x="35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a:off x="14557775" y="2134150"/>
              <a:ext cx="157250" cy="313700"/>
            </a:xfrm>
            <a:custGeom>
              <a:avLst/>
              <a:gdLst/>
              <a:ahLst/>
              <a:cxnLst/>
              <a:rect l="l" t="t" r="r" b="b"/>
              <a:pathLst>
                <a:path w="6290" h="12548" extrusionOk="0">
                  <a:moveTo>
                    <a:pt x="571" y="1"/>
                  </a:moveTo>
                  <a:cubicBezTo>
                    <a:pt x="232" y="1"/>
                    <a:pt x="1" y="515"/>
                    <a:pt x="363" y="722"/>
                  </a:cubicBezTo>
                  <a:cubicBezTo>
                    <a:pt x="2247" y="1786"/>
                    <a:pt x="3980" y="3457"/>
                    <a:pt x="4709" y="5524"/>
                  </a:cubicBezTo>
                  <a:cubicBezTo>
                    <a:pt x="5439" y="7561"/>
                    <a:pt x="4497" y="10023"/>
                    <a:pt x="3980" y="12059"/>
                  </a:cubicBezTo>
                  <a:cubicBezTo>
                    <a:pt x="3906" y="12353"/>
                    <a:pt x="4144" y="12547"/>
                    <a:pt x="4370" y="12547"/>
                  </a:cubicBezTo>
                  <a:cubicBezTo>
                    <a:pt x="4518" y="12547"/>
                    <a:pt x="4661" y="12464"/>
                    <a:pt x="4709" y="12272"/>
                  </a:cubicBezTo>
                  <a:cubicBezTo>
                    <a:pt x="5287" y="9992"/>
                    <a:pt x="6290" y="7348"/>
                    <a:pt x="5348" y="5038"/>
                  </a:cubicBezTo>
                  <a:cubicBezTo>
                    <a:pt x="4405" y="2910"/>
                    <a:pt x="2794" y="1178"/>
                    <a:pt x="758" y="53"/>
                  </a:cubicBezTo>
                  <a:cubicBezTo>
                    <a:pt x="694" y="17"/>
                    <a:pt x="631" y="1"/>
                    <a:pt x="57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1"/>
            <p:cNvSpPr/>
            <p:nvPr/>
          </p:nvSpPr>
          <p:spPr>
            <a:xfrm>
              <a:off x="14619275" y="2169650"/>
              <a:ext cx="60800" cy="83625"/>
            </a:xfrm>
            <a:custGeom>
              <a:avLst/>
              <a:gdLst/>
              <a:ahLst/>
              <a:cxnLst/>
              <a:rect l="l" t="t" r="r" b="b"/>
              <a:pathLst>
                <a:path w="2432" h="3345" extrusionOk="0">
                  <a:moveTo>
                    <a:pt x="1034" y="1"/>
                  </a:moveTo>
                  <a:lnTo>
                    <a:pt x="0" y="1490"/>
                  </a:lnTo>
                  <a:cubicBezTo>
                    <a:pt x="760" y="1673"/>
                    <a:pt x="2432" y="3344"/>
                    <a:pt x="2432" y="3344"/>
                  </a:cubicBezTo>
                  <a:lnTo>
                    <a:pt x="1034"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a:off x="14374575" y="1989925"/>
              <a:ext cx="280425" cy="225350"/>
            </a:xfrm>
            <a:custGeom>
              <a:avLst/>
              <a:gdLst/>
              <a:ahLst/>
              <a:cxnLst/>
              <a:rect l="l" t="t" r="r" b="b"/>
              <a:pathLst>
                <a:path w="11217" h="9014" extrusionOk="0">
                  <a:moveTo>
                    <a:pt x="1814" y="1"/>
                  </a:moveTo>
                  <a:cubicBezTo>
                    <a:pt x="1356" y="1"/>
                    <a:pt x="903" y="132"/>
                    <a:pt x="517" y="381"/>
                  </a:cubicBezTo>
                  <a:cubicBezTo>
                    <a:pt x="396" y="503"/>
                    <a:pt x="274" y="655"/>
                    <a:pt x="213" y="807"/>
                  </a:cubicBezTo>
                  <a:cubicBezTo>
                    <a:pt x="1" y="1324"/>
                    <a:pt x="244" y="1932"/>
                    <a:pt x="517" y="2418"/>
                  </a:cubicBezTo>
                  <a:cubicBezTo>
                    <a:pt x="2736" y="6278"/>
                    <a:pt x="6748" y="8740"/>
                    <a:pt x="11186" y="8983"/>
                  </a:cubicBezTo>
                  <a:lnTo>
                    <a:pt x="11217" y="9014"/>
                  </a:lnTo>
                  <a:cubicBezTo>
                    <a:pt x="10943" y="6673"/>
                    <a:pt x="9910" y="4515"/>
                    <a:pt x="8268" y="2843"/>
                  </a:cubicBezTo>
                  <a:cubicBezTo>
                    <a:pt x="6627" y="1263"/>
                    <a:pt x="4530" y="260"/>
                    <a:pt x="2280" y="47"/>
                  </a:cubicBezTo>
                  <a:cubicBezTo>
                    <a:pt x="2126" y="16"/>
                    <a:pt x="1969" y="1"/>
                    <a:pt x="18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14374575" y="1999450"/>
              <a:ext cx="279675" cy="215075"/>
            </a:xfrm>
            <a:custGeom>
              <a:avLst/>
              <a:gdLst/>
              <a:ahLst/>
              <a:cxnLst/>
              <a:rect l="l" t="t" r="r" b="b"/>
              <a:pathLst>
                <a:path w="11187" h="8603" extrusionOk="0">
                  <a:moveTo>
                    <a:pt x="517" y="0"/>
                  </a:moveTo>
                  <a:cubicBezTo>
                    <a:pt x="396" y="92"/>
                    <a:pt x="274" y="243"/>
                    <a:pt x="213" y="426"/>
                  </a:cubicBezTo>
                  <a:cubicBezTo>
                    <a:pt x="1" y="943"/>
                    <a:pt x="244" y="1520"/>
                    <a:pt x="517" y="2006"/>
                  </a:cubicBezTo>
                  <a:cubicBezTo>
                    <a:pt x="2736" y="5867"/>
                    <a:pt x="6748" y="8359"/>
                    <a:pt x="11186" y="8602"/>
                  </a:cubicBezTo>
                  <a:lnTo>
                    <a:pt x="5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14823100" y="2656200"/>
              <a:ext cx="237675" cy="427350"/>
            </a:xfrm>
            <a:custGeom>
              <a:avLst/>
              <a:gdLst/>
              <a:ahLst/>
              <a:cxnLst/>
              <a:rect l="l" t="t" r="r" b="b"/>
              <a:pathLst>
                <a:path w="9507" h="17094" extrusionOk="0">
                  <a:moveTo>
                    <a:pt x="567" y="1"/>
                  </a:moveTo>
                  <a:cubicBezTo>
                    <a:pt x="228" y="1"/>
                    <a:pt x="1" y="515"/>
                    <a:pt x="388" y="722"/>
                  </a:cubicBezTo>
                  <a:lnTo>
                    <a:pt x="358" y="722"/>
                  </a:lnTo>
                  <a:cubicBezTo>
                    <a:pt x="6103" y="3761"/>
                    <a:pt x="8686" y="10570"/>
                    <a:pt x="6437" y="16618"/>
                  </a:cubicBezTo>
                  <a:cubicBezTo>
                    <a:pt x="6327" y="16911"/>
                    <a:pt x="6547" y="17093"/>
                    <a:pt x="6780" y="17093"/>
                  </a:cubicBezTo>
                  <a:cubicBezTo>
                    <a:pt x="6934" y="17093"/>
                    <a:pt x="7094" y="17013"/>
                    <a:pt x="7166" y="16831"/>
                  </a:cubicBezTo>
                  <a:cubicBezTo>
                    <a:pt x="9507" y="10418"/>
                    <a:pt x="6771" y="3275"/>
                    <a:pt x="753" y="53"/>
                  </a:cubicBezTo>
                  <a:cubicBezTo>
                    <a:pt x="689" y="16"/>
                    <a:pt x="626" y="1"/>
                    <a:pt x="56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14736025" y="1927475"/>
              <a:ext cx="567100" cy="598575"/>
            </a:xfrm>
            <a:custGeom>
              <a:avLst/>
              <a:gdLst/>
              <a:ahLst/>
              <a:cxnLst/>
              <a:rect l="l" t="t" r="r" b="b"/>
              <a:pathLst>
                <a:path w="22684" h="23943" extrusionOk="0">
                  <a:moveTo>
                    <a:pt x="22142" y="0"/>
                  </a:moveTo>
                  <a:cubicBezTo>
                    <a:pt x="22083" y="0"/>
                    <a:pt x="22021" y="16"/>
                    <a:pt x="21957" y="53"/>
                  </a:cubicBezTo>
                  <a:cubicBezTo>
                    <a:pt x="19525" y="1329"/>
                    <a:pt x="17397" y="3092"/>
                    <a:pt x="15665" y="5189"/>
                  </a:cubicBezTo>
                  <a:cubicBezTo>
                    <a:pt x="13811" y="7469"/>
                    <a:pt x="12747" y="10144"/>
                    <a:pt x="11409" y="12727"/>
                  </a:cubicBezTo>
                  <a:cubicBezTo>
                    <a:pt x="10194" y="14977"/>
                    <a:pt x="8613" y="17044"/>
                    <a:pt x="6698" y="18776"/>
                  </a:cubicBezTo>
                  <a:cubicBezTo>
                    <a:pt x="4874" y="20539"/>
                    <a:pt x="2777" y="22272"/>
                    <a:pt x="406" y="23184"/>
                  </a:cubicBezTo>
                  <a:cubicBezTo>
                    <a:pt x="0" y="23346"/>
                    <a:pt x="100" y="23942"/>
                    <a:pt x="449" y="23942"/>
                  </a:cubicBezTo>
                  <a:cubicBezTo>
                    <a:pt x="492" y="23942"/>
                    <a:pt x="539" y="23933"/>
                    <a:pt x="589" y="23913"/>
                  </a:cubicBezTo>
                  <a:cubicBezTo>
                    <a:pt x="2777" y="23092"/>
                    <a:pt x="4662" y="21633"/>
                    <a:pt x="6394" y="20083"/>
                  </a:cubicBezTo>
                  <a:cubicBezTo>
                    <a:pt x="8279" y="18472"/>
                    <a:pt x="9920" y="16588"/>
                    <a:pt x="11257" y="14521"/>
                  </a:cubicBezTo>
                  <a:cubicBezTo>
                    <a:pt x="12868" y="11907"/>
                    <a:pt x="13811" y="8958"/>
                    <a:pt x="15634" y="6466"/>
                  </a:cubicBezTo>
                  <a:cubicBezTo>
                    <a:pt x="17397" y="4065"/>
                    <a:pt x="19677" y="2089"/>
                    <a:pt x="22321" y="691"/>
                  </a:cubicBezTo>
                  <a:cubicBezTo>
                    <a:pt x="22683" y="510"/>
                    <a:pt x="22474"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a:off x="15198300" y="1918900"/>
              <a:ext cx="102600" cy="76000"/>
            </a:xfrm>
            <a:custGeom>
              <a:avLst/>
              <a:gdLst/>
              <a:ahLst/>
              <a:cxnLst/>
              <a:rect l="l" t="t" r="r" b="b"/>
              <a:pathLst>
                <a:path w="4104" h="3040" extrusionOk="0">
                  <a:moveTo>
                    <a:pt x="2189" y="0"/>
                  </a:moveTo>
                  <a:lnTo>
                    <a:pt x="1" y="3040"/>
                  </a:lnTo>
                  <a:lnTo>
                    <a:pt x="4104" y="1277"/>
                  </a:lnTo>
                  <a:lnTo>
                    <a:pt x="2189" y="0"/>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15227175" y="1660400"/>
              <a:ext cx="382250" cy="311725"/>
            </a:xfrm>
            <a:custGeom>
              <a:avLst/>
              <a:gdLst/>
              <a:ahLst/>
              <a:cxnLst/>
              <a:rect l="l" t="t" r="r" b="b"/>
              <a:pathLst>
                <a:path w="15290" h="12469" extrusionOk="0">
                  <a:moveTo>
                    <a:pt x="12783" y="1"/>
                  </a:moveTo>
                  <a:cubicBezTo>
                    <a:pt x="12571" y="1"/>
                    <a:pt x="12361" y="14"/>
                    <a:pt x="12159" y="36"/>
                  </a:cubicBezTo>
                  <a:cubicBezTo>
                    <a:pt x="9059" y="401"/>
                    <a:pt x="6171" y="1769"/>
                    <a:pt x="3982" y="3957"/>
                  </a:cubicBezTo>
                  <a:cubicBezTo>
                    <a:pt x="1794" y="6146"/>
                    <a:pt x="365" y="9398"/>
                    <a:pt x="1" y="12468"/>
                  </a:cubicBezTo>
                  <a:lnTo>
                    <a:pt x="61" y="12468"/>
                  </a:lnTo>
                  <a:cubicBezTo>
                    <a:pt x="6141" y="12073"/>
                    <a:pt x="11612" y="8608"/>
                    <a:pt x="14591" y="3289"/>
                  </a:cubicBezTo>
                  <a:cubicBezTo>
                    <a:pt x="14955" y="2590"/>
                    <a:pt x="15290" y="1799"/>
                    <a:pt x="14986" y="1070"/>
                  </a:cubicBezTo>
                  <a:cubicBezTo>
                    <a:pt x="14895" y="857"/>
                    <a:pt x="14743" y="644"/>
                    <a:pt x="14530" y="492"/>
                  </a:cubicBezTo>
                  <a:cubicBezTo>
                    <a:pt x="14094" y="125"/>
                    <a:pt x="13434" y="1"/>
                    <a:pt x="12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a:off x="15228700" y="1673450"/>
              <a:ext cx="380725" cy="298675"/>
            </a:xfrm>
            <a:custGeom>
              <a:avLst/>
              <a:gdLst/>
              <a:ahLst/>
              <a:cxnLst/>
              <a:rect l="l" t="t" r="r" b="b"/>
              <a:pathLst>
                <a:path w="15229" h="11947" extrusionOk="0">
                  <a:moveTo>
                    <a:pt x="14499" y="1"/>
                  </a:moveTo>
                  <a:lnTo>
                    <a:pt x="0" y="11946"/>
                  </a:lnTo>
                  <a:cubicBezTo>
                    <a:pt x="6080" y="11551"/>
                    <a:pt x="11551" y="8086"/>
                    <a:pt x="14530" y="2767"/>
                  </a:cubicBezTo>
                  <a:cubicBezTo>
                    <a:pt x="14894" y="2098"/>
                    <a:pt x="15229" y="1277"/>
                    <a:pt x="14925" y="578"/>
                  </a:cubicBezTo>
                  <a:cubicBezTo>
                    <a:pt x="14834" y="335"/>
                    <a:pt x="14682" y="153"/>
                    <a:pt x="14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a:off x="14825950" y="2201575"/>
              <a:ext cx="76775" cy="85125"/>
            </a:xfrm>
            <a:custGeom>
              <a:avLst/>
              <a:gdLst/>
              <a:ahLst/>
              <a:cxnLst/>
              <a:rect l="l" t="t" r="r" b="b"/>
              <a:pathLst>
                <a:path w="3071" h="3405" extrusionOk="0">
                  <a:moveTo>
                    <a:pt x="700" y="1"/>
                  </a:moveTo>
                  <a:cubicBezTo>
                    <a:pt x="700" y="1"/>
                    <a:pt x="761" y="2280"/>
                    <a:pt x="1" y="3405"/>
                  </a:cubicBezTo>
                  <a:cubicBezTo>
                    <a:pt x="1" y="3405"/>
                    <a:pt x="1764" y="3131"/>
                    <a:pt x="3071" y="700"/>
                  </a:cubicBezTo>
                  <a:lnTo>
                    <a:pt x="70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a:off x="15014400" y="2718300"/>
              <a:ext cx="96550" cy="63850"/>
            </a:xfrm>
            <a:custGeom>
              <a:avLst/>
              <a:gdLst/>
              <a:ahLst/>
              <a:cxnLst/>
              <a:rect l="l" t="t" r="r" b="b"/>
              <a:pathLst>
                <a:path w="3862" h="2554" extrusionOk="0">
                  <a:moveTo>
                    <a:pt x="1" y="1"/>
                  </a:moveTo>
                  <a:cubicBezTo>
                    <a:pt x="1" y="1"/>
                    <a:pt x="2676" y="1916"/>
                    <a:pt x="2858" y="2554"/>
                  </a:cubicBezTo>
                  <a:lnTo>
                    <a:pt x="3861" y="1064"/>
                  </a:lnTo>
                  <a:cubicBezTo>
                    <a:pt x="2524" y="912"/>
                    <a:pt x="1217" y="548"/>
                    <a:pt x="1"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a:off x="14975650" y="2824675"/>
              <a:ext cx="41050" cy="76025"/>
            </a:xfrm>
            <a:custGeom>
              <a:avLst/>
              <a:gdLst/>
              <a:ahLst/>
              <a:cxnLst/>
              <a:rect l="l" t="t" r="r" b="b"/>
              <a:pathLst>
                <a:path w="1642" h="3041" extrusionOk="0">
                  <a:moveTo>
                    <a:pt x="609" y="1"/>
                  </a:moveTo>
                  <a:lnTo>
                    <a:pt x="609" y="1"/>
                  </a:lnTo>
                  <a:cubicBezTo>
                    <a:pt x="639" y="700"/>
                    <a:pt x="426" y="1369"/>
                    <a:pt x="1" y="1946"/>
                  </a:cubicBezTo>
                  <a:lnTo>
                    <a:pt x="1612" y="3040"/>
                  </a:lnTo>
                  <a:cubicBezTo>
                    <a:pt x="1642" y="1916"/>
                    <a:pt x="1308" y="852"/>
                    <a:pt x="609"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a:off x="14805450" y="1702925"/>
              <a:ext cx="316875" cy="561750"/>
            </a:xfrm>
            <a:custGeom>
              <a:avLst/>
              <a:gdLst/>
              <a:ahLst/>
              <a:cxnLst/>
              <a:rect l="l" t="t" r="r" b="b"/>
              <a:pathLst>
                <a:path w="12675" h="22470" extrusionOk="0">
                  <a:moveTo>
                    <a:pt x="10499" y="0"/>
                  </a:moveTo>
                  <a:cubicBezTo>
                    <a:pt x="9632" y="0"/>
                    <a:pt x="8692" y="456"/>
                    <a:pt x="7933" y="980"/>
                  </a:cubicBezTo>
                  <a:cubicBezTo>
                    <a:pt x="4681" y="3259"/>
                    <a:pt x="2280" y="6603"/>
                    <a:pt x="1125" y="10433"/>
                  </a:cubicBezTo>
                  <a:cubicBezTo>
                    <a:pt x="0" y="14232"/>
                    <a:pt x="365" y="18792"/>
                    <a:pt x="1854" y="22469"/>
                  </a:cubicBezTo>
                  <a:lnTo>
                    <a:pt x="1915" y="22409"/>
                  </a:lnTo>
                  <a:cubicBezTo>
                    <a:pt x="8541" y="18214"/>
                    <a:pt x="12584" y="10980"/>
                    <a:pt x="12675" y="3138"/>
                  </a:cubicBezTo>
                  <a:cubicBezTo>
                    <a:pt x="12675" y="2135"/>
                    <a:pt x="12553" y="1041"/>
                    <a:pt x="11794" y="402"/>
                  </a:cubicBezTo>
                  <a:cubicBezTo>
                    <a:pt x="11520" y="220"/>
                    <a:pt x="11216" y="68"/>
                    <a:pt x="10912" y="37"/>
                  </a:cubicBezTo>
                  <a:cubicBezTo>
                    <a:pt x="10777" y="12"/>
                    <a:pt x="10639" y="0"/>
                    <a:pt x="10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a:off x="14853300" y="1703850"/>
              <a:ext cx="269025" cy="559300"/>
            </a:xfrm>
            <a:custGeom>
              <a:avLst/>
              <a:gdLst/>
              <a:ahLst/>
              <a:cxnLst/>
              <a:rect l="l" t="t" r="r" b="b"/>
              <a:pathLst>
                <a:path w="10761" h="22372" extrusionOk="0">
                  <a:moveTo>
                    <a:pt x="9028" y="0"/>
                  </a:moveTo>
                  <a:lnTo>
                    <a:pt x="1" y="22372"/>
                  </a:lnTo>
                  <a:cubicBezTo>
                    <a:pt x="6627" y="18177"/>
                    <a:pt x="10670" y="10943"/>
                    <a:pt x="10761" y="3101"/>
                  </a:cubicBezTo>
                  <a:cubicBezTo>
                    <a:pt x="10761" y="2098"/>
                    <a:pt x="10639" y="1004"/>
                    <a:pt x="9880" y="365"/>
                  </a:cubicBezTo>
                  <a:cubicBezTo>
                    <a:pt x="9636" y="183"/>
                    <a:pt x="9332" y="31"/>
                    <a:pt x="9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1"/>
            <p:cNvSpPr/>
            <p:nvPr/>
          </p:nvSpPr>
          <p:spPr>
            <a:xfrm>
              <a:off x="14781875" y="2852050"/>
              <a:ext cx="263725" cy="480750"/>
            </a:xfrm>
            <a:custGeom>
              <a:avLst/>
              <a:gdLst/>
              <a:ahLst/>
              <a:cxnLst/>
              <a:rect l="l" t="t" r="r" b="b"/>
              <a:pathLst>
                <a:path w="10549" h="19230" extrusionOk="0">
                  <a:moveTo>
                    <a:pt x="8724" y="0"/>
                  </a:moveTo>
                  <a:lnTo>
                    <a:pt x="8664" y="31"/>
                  </a:lnTo>
                  <a:cubicBezTo>
                    <a:pt x="3223" y="3769"/>
                    <a:pt x="1" y="10000"/>
                    <a:pt x="153" y="16627"/>
                  </a:cubicBezTo>
                  <a:cubicBezTo>
                    <a:pt x="183" y="17478"/>
                    <a:pt x="335" y="18420"/>
                    <a:pt x="1004" y="18906"/>
                  </a:cubicBezTo>
                  <a:cubicBezTo>
                    <a:pt x="1217" y="19089"/>
                    <a:pt x="1490" y="19180"/>
                    <a:pt x="1733" y="19210"/>
                  </a:cubicBezTo>
                  <a:cubicBezTo>
                    <a:pt x="1823" y="19223"/>
                    <a:pt x="1913" y="19229"/>
                    <a:pt x="2005" y="19229"/>
                  </a:cubicBezTo>
                  <a:cubicBezTo>
                    <a:pt x="2780" y="19229"/>
                    <a:pt x="3600" y="18791"/>
                    <a:pt x="4226" y="18329"/>
                  </a:cubicBezTo>
                  <a:cubicBezTo>
                    <a:pt x="6931" y="16292"/>
                    <a:pt x="8846" y="13405"/>
                    <a:pt x="9727" y="10122"/>
                  </a:cubicBezTo>
                  <a:cubicBezTo>
                    <a:pt x="10548" y="6900"/>
                    <a:pt x="10092" y="3040"/>
                    <a:pt x="8724" y="0"/>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1"/>
            <p:cNvSpPr/>
            <p:nvPr/>
          </p:nvSpPr>
          <p:spPr>
            <a:xfrm>
              <a:off x="14781875" y="2852800"/>
              <a:ext cx="216600" cy="479525"/>
            </a:xfrm>
            <a:custGeom>
              <a:avLst/>
              <a:gdLst/>
              <a:ahLst/>
              <a:cxnLst/>
              <a:rect l="l" t="t" r="r" b="b"/>
              <a:pathLst>
                <a:path w="8664" h="19181" extrusionOk="0">
                  <a:moveTo>
                    <a:pt x="8664" y="1"/>
                  </a:moveTo>
                  <a:lnTo>
                    <a:pt x="8664" y="1"/>
                  </a:lnTo>
                  <a:cubicBezTo>
                    <a:pt x="3223" y="3739"/>
                    <a:pt x="1" y="9970"/>
                    <a:pt x="153" y="16597"/>
                  </a:cubicBezTo>
                  <a:cubicBezTo>
                    <a:pt x="183" y="17448"/>
                    <a:pt x="335" y="18390"/>
                    <a:pt x="1004" y="18876"/>
                  </a:cubicBezTo>
                  <a:cubicBezTo>
                    <a:pt x="1217" y="19059"/>
                    <a:pt x="1490" y="19150"/>
                    <a:pt x="1733" y="19180"/>
                  </a:cubicBezTo>
                  <a:lnTo>
                    <a:pt x="86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1"/>
            <p:cNvSpPr/>
            <p:nvPr/>
          </p:nvSpPr>
          <p:spPr>
            <a:xfrm>
              <a:off x="15069875" y="2743375"/>
              <a:ext cx="398225" cy="291925"/>
            </a:xfrm>
            <a:custGeom>
              <a:avLst/>
              <a:gdLst/>
              <a:ahLst/>
              <a:cxnLst/>
              <a:rect l="l" t="t" r="r" b="b"/>
              <a:pathLst>
                <a:path w="15929" h="11677" extrusionOk="0">
                  <a:moveTo>
                    <a:pt x="1" y="1"/>
                  </a:moveTo>
                  <a:cubicBezTo>
                    <a:pt x="548" y="3040"/>
                    <a:pt x="2189" y="6201"/>
                    <a:pt x="4499" y="8238"/>
                  </a:cubicBezTo>
                  <a:cubicBezTo>
                    <a:pt x="6840" y="10305"/>
                    <a:pt x="9788" y="11521"/>
                    <a:pt x="12888" y="11673"/>
                  </a:cubicBezTo>
                  <a:cubicBezTo>
                    <a:pt x="12965" y="11675"/>
                    <a:pt x="13043" y="11677"/>
                    <a:pt x="13121" y="11677"/>
                  </a:cubicBezTo>
                  <a:cubicBezTo>
                    <a:pt x="13887" y="11677"/>
                    <a:pt x="14736" y="11533"/>
                    <a:pt x="15259" y="11065"/>
                  </a:cubicBezTo>
                  <a:cubicBezTo>
                    <a:pt x="15442" y="10913"/>
                    <a:pt x="15594" y="10700"/>
                    <a:pt x="15685" y="10457"/>
                  </a:cubicBezTo>
                  <a:cubicBezTo>
                    <a:pt x="15928" y="9727"/>
                    <a:pt x="15533" y="8937"/>
                    <a:pt x="15138" y="8299"/>
                  </a:cubicBezTo>
                  <a:cubicBezTo>
                    <a:pt x="11825" y="3162"/>
                    <a:pt x="6171" y="3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a:off x="15071400" y="2743375"/>
              <a:ext cx="396700" cy="276625"/>
            </a:xfrm>
            <a:custGeom>
              <a:avLst/>
              <a:gdLst/>
              <a:ahLst/>
              <a:cxnLst/>
              <a:rect l="l" t="t" r="r" b="b"/>
              <a:pathLst>
                <a:path w="15868" h="11065" extrusionOk="0">
                  <a:moveTo>
                    <a:pt x="1" y="1"/>
                  </a:moveTo>
                  <a:lnTo>
                    <a:pt x="15198" y="11065"/>
                  </a:lnTo>
                  <a:cubicBezTo>
                    <a:pt x="15411" y="10913"/>
                    <a:pt x="15533" y="10700"/>
                    <a:pt x="15624" y="10457"/>
                  </a:cubicBezTo>
                  <a:cubicBezTo>
                    <a:pt x="15867" y="9727"/>
                    <a:pt x="15502" y="8937"/>
                    <a:pt x="15077" y="8299"/>
                  </a:cubicBezTo>
                  <a:cubicBezTo>
                    <a:pt x="11794" y="3162"/>
                    <a:pt x="6110" y="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a:off x="14755000" y="2212075"/>
              <a:ext cx="791325" cy="357400"/>
            </a:xfrm>
            <a:custGeom>
              <a:avLst/>
              <a:gdLst/>
              <a:ahLst/>
              <a:cxnLst/>
              <a:rect l="l" t="t" r="r" b="b"/>
              <a:pathLst>
                <a:path w="31653" h="14296" extrusionOk="0">
                  <a:moveTo>
                    <a:pt x="31150" y="0"/>
                  </a:moveTo>
                  <a:cubicBezTo>
                    <a:pt x="31088" y="0"/>
                    <a:pt x="31022" y="20"/>
                    <a:pt x="30955" y="67"/>
                  </a:cubicBezTo>
                  <a:cubicBezTo>
                    <a:pt x="26304" y="3441"/>
                    <a:pt x="21714" y="7362"/>
                    <a:pt x="16365" y="9611"/>
                  </a:cubicBezTo>
                  <a:cubicBezTo>
                    <a:pt x="11319" y="11769"/>
                    <a:pt x="5848" y="12651"/>
                    <a:pt x="468" y="13563"/>
                  </a:cubicBezTo>
                  <a:cubicBezTo>
                    <a:pt x="1" y="13621"/>
                    <a:pt x="178" y="14296"/>
                    <a:pt x="597" y="14296"/>
                  </a:cubicBezTo>
                  <a:cubicBezTo>
                    <a:pt x="614" y="14296"/>
                    <a:pt x="632" y="14294"/>
                    <a:pt x="650" y="14292"/>
                  </a:cubicBezTo>
                  <a:cubicBezTo>
                    <a:pt x="6091" y="13380"/>
                    <a:pt x="11562" y="12468"/>
                    <a:pt x="16669" y="10310"/>
                  </a:cubicBezTo>
                  <a:cubicBezTo>
                    <a:pt x="22049" y="8031"/>
                    <a:pt x="26639" y="4140"/>
                    <a:pt x="31350" y="736"/>
                  </a:cubicBezTo>
                  <a:cubicBezTo>
                    <a:pt x="31653" y="483"/>
                    <a:pt x="31453" y="0"/>
                    <a:pt x="31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a:off x="14813425" y="2518900"/>
              <a:ext cx="732825" cy="182050"/>
            </a:xfrm>
            <a:custGeom>
              <a:avLst/>
              <a:gdLst/>
              <a:ahLst/>
              <a:cxnLst/>
              <a:rect l="l" t="t" r="r" b="b"/>
              <a:pathLst>
                <a:path w="29313" h="7282" extrusionOk="0">
                  <a:moveTo>
                    <a:pt x="9169" y="1"/>
                  </a:moveTo>
                  <a:cubicBezTo>
                    <a:pt x="6249" y="1"/>
                    <a:pt x="3314" y="385"/>
                    <a:pt x="441" y="1168"/>
                  </a:cubicBezTo>
                  <a:cubicBezTo>
                    <a:pt x="0" y="1306"/>
                    <a:pt x="109" y="1918"/>
                    <a:pt x="495" y="1918"/>
                  </a:cubicBezTo>
                  <a:cubicBezTo>
                    <a:pt x="535" y="1918"/>
                    <a:pt x="578" y="1912"/>
                    <a:pt x="623" y="1897"/>
                  </a:cubicBezTo>
                  <a:lnTo>
                    <a:pt x="654" y="1928"/>
                  </a:lnTo>
                  <a:cubicBezTo>
                    <a:pt x="3479" y="1152"/>
                    <a:pt x="6361" y="772"/>
                    <a:pt x="9227" y="772"/>
                  </a:cubicBezTo>
                  <a:cubicBezTo>
                    <a:pt x="16136" y="772"/>
                    <a:pt x="22946" y="2984"/>
                    <a:pt x="28618" y="7217"/>
                  </a:cubicBezTo>
                  <a:cubicBezTo>
                    <a:pt x="28678" y="7262"/>
                    <a:pt x="28738" y="7281"/>
                    <a:pt x="28796" y="7281"/>
                  </a:cubicBezTo>
                  <a:cubicBezTo>
                    <a:pt x="29091" y="7281"/>
                    <a:pt x="29313" y="6777"/>
                    <a:pt x="28982" y="6548"/>
                  </a:cubicBezTo>
                  <a:cubicBezTo>
                    <a:pt x="23199" y="2248"/>
                    <a:pt x="16228" y="1"/>
                    <a:pt x="9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a:off x="14749975" y="2385825"/>
              <a:ext cx="1002400" cy="161550"/>
            </a:xfrm>
            <a:custGeom>
              <a:avLst/>
              <a:gdLst/>
              <a:ahLst/>
              <a:cxnLst/>
              <a:rect l="l" t="t" r="r" b="b"/>
              <a:pathLst>
                <a:path w="40096" h="6462" extrusionOk="0">
                  <a:moveTo>
                    <a:pt x="26455" y="0"/>
                  </a:moveTo>
                  <a:cubicBezTo>
                    <a:pt x="24524" y="0"/>
                    <a:pt x="22576" y="201"/>
                    <a:pt x="20639" y="594"/>
                  </a:cubicBezTo>
                  <a:cubicBezTo>
                    <a:pt x="13861" y="1992"/>
                    <a:pt x="7477" y="5184"/>
                    <a:pt x="486" y="5701"/>
                  </a:cubicBezTo>
                  <a:cubicBezTo>
                    <a:pt x="10" y="5730"/>
                    <a:pt x="0" y="6461"/>
                    <a:pt x="458" y="6461"/>
                  </a:cubicBezTo>
                  <a:cubicBezTo>
                    <a:pt x="468" y="6461"/>
                    <a:pt x="477" y="6461"/>
                    <a:pt x="486" y="6461"/>
                  </a:cubicBezTo>
                  <a:cubicBezTo>
                    <a:pt x="7113" y="5974"/>
                    <a:pt x="13192" y="3147"/>
                    <a:pt x="19575" y="1628"/>
                  </a:cubicBezTo>
                  <a:cubicBezTo>
                    <a:pt x="21885" y="1071"/>
                    <a:pt x="24210" y="780"/>
                    <a:pt x="26509" y="780"/>
                  </a:cubicBezTo>
                  <a:cubicBezTo>
                    <a:pt x="30986" y="780"/>
                    <a:pt x="35366" y="1882"/>
                    <a:pt x="39363" y="4272"/>
                  </a:cubicBezTo>
                  <a:cubicBezTo>
                    <a:pt x="39424" y="4303"/>
                    <a:pt x="39484" y="4316"/>
                    <a:pt x="39541" y="4316"/>
                  </a:cubicBezTo>
                  <a:cubicBezTo>
                    <a:pt x="39878" y="4316"/>
                    <a:pt x="40096" y="3837"/>
                    <a:pt x="39758" y="3603"/>
                  </a:cubicBezTo>
                  <a:lnTo>
                    <a:pt x="39758" y="3603"/>
                  </a:lnTo>
                  <a:lnTo>
                    <a:pt x="39758" y="3634"/>
                  </a:lnTo>
                  <a:cubicBezTo>
                    <a:pt x="35657" y="1165"/>
                    <a:pt x="31102" y="0"/>
                    <a:pt x="26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a:off x="15471100" y="1928000"/>
              <a:ext cx="528925" cy="349700"/>
            </a:xfrm>
            <a:custGeom>
              <a:avLst/>
              <a:gdLst/>
              <a:ahLst/>
              <a:cxnLst/>
              <a:rect l="l" t="t" r="r" b="b"/>
              <a:pathLst>
                <a:path w="21157" h="13988" extrusionOk="0">
                  <a:moveTo>
                    <a:pt x="17282" y="1"/>
                  </a:moveTo>
                  <a:cubicBezTo>
                    <a:pt x="13347" y="1"/>
                    <a:pt x="9509" y="1306"/>
                    <a:pt x="6384" y="3740"/>
                  </a:cubicBezTo>
                  <a:cubicBezTo>
                    <a:pt x="3253" y="6171"/>
                    <a:pt x="913" y="10092"/>
                    <a:pt x="1" y="13953"/>
                  </a:cubicBezTo>
                  <a:lnTo>
                    <a:pt x="61" y="13953"/>
                  </a:lnTo>
                  <a:cubicBezTo>
                    <a:pt x="482" y="13976"/>
                    <a:pt x="902" y="13987"/>
                    <a:pt x="1321" y="13987"/>
                  </a:cubicBezTo>
                  <a:cubicBezTo>
                    <a:pt x="8674" y="13987"/>
                    <a:pt x="15631" y="10481"/>
                    <a:pt x="20031" y="4500"/>
                  </a:cubicBezTo>
                  <a:cubicBezTo>
                    <a:pt x="20609" y="3709"/>
                    <a:pt x="21156" y="2737"/>
                    <a:pt x="20882" y="1764"/>
                  </a:cubicBezTo>
                  <a:cubicBezTo>
                    <a:pt x="20791" y="1460"/>
                    <a:pt x="20609" y="1187"/>
                    <a:pt x="20396" y="943"/>
                  </a:cubicBezTo>
                  <a:cubicBezTo>
                    <a:pt x="19697" y="244"/>
                    <a:pt x="18481" y="1"/>
                    <a:pt x="17417" y="1"/>
                  </a:cubicBezTo>
                  <a:cubicBezTo>
                    <a:pt x="17372" y="1"/>
                    <a:pt x="17327" y="1"/>
                    <a:pt x="17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a:off x="15472625" y="1951575"/>
              <a:ext cx="527400" cy="326125"/>
            </a:xfrm>
            <a:custGeom>
              <a:avLst/>
              <a:gdLst/>
              <a:ahLst/>
              <a:cxnLst/>
              <a:rect l="l" t="t" r="r" b="b"/>
              <a:pathLst>
                <a:path w="21096" h="13045" extrusionOk="0">
                  <a:moveTo>
                    <a:pt x="20335" y="0"/>
                  </a:moveTo>
                  <a:lnTo>
                    <a:pt x="0" y="13010"/>
                  </a:lnTo>
                  <a:cubicBezTo>
                    <a:pt x="423" y="13033"/>
                    <a:pt x="844" y="13044"/>
                    <a:pt x="1265" y="13044"/>
                  </a:cubicBezTo>
                  <a:cubicBezTo>
                    <a:pt x="8643" y="13044"/>
                    <a:pt x="15599" y="9538"/>
                    <a:pt x="19970" y="3557"/>
                  </a:cubicBezTo>
                  <a:cubicBezTo>
                    <a:pt x="20548" y="2766"/>
                    <a:pt x="21095" y="1763"/>
                    <a:pt x="20821" y="821"/>
                  </a:cubicBezTo>
                  <a:cubicBezTo>
                    <a:pt x="20730" y="517"/>
                    <a:pt x="20548" y="244"/>
                    <a:pt x="20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a:off x="15577500" y="2396550"/>
              <a:ext cx="449875" cy="215750"/>
            </a:xfrm>
            <a:custGeom>
              <a:avLst/>
              <a:gdLst/>
              <a:ahLst/>
              <a:cxnLst/>
              <a:rect l="l" t="t" r="r" b="b"/>
              <a:pathLst>
                <a:path w="17995" h="8630" extrusionOk="0">
                  <a:moveTo>
                    <a:pt x="5037" y="0"/>
                  </a:moveTo>
                  <a:cubicBezTo>
                    <a:pt x="3364" y="0"/>
                    <a:pt x="1679" y="234"/>
                    <a:pt x="30" y="712"/>
                  </a:cubicBezTo>
                  <a:lnTo>
                    <a:pt x="0" y="712"/>
                  </a:lnTo>
                  <a:cubicBezTo>
                    <a:pt x="1368" y="3448"/>
                    <a:pt x="3830" y="6032"/>
                    <a:pt x="6626" y="7339"/>
                  </a:cubicBezTo>
                  <a:cubicBezTo>
                    <a:pt x="8449" y="8191"/>
                    <a:pt x="10441" y="8629"/>
                    <a:pt x="12448" y="8629"/>
                  </a:cubicBezTo>
                  <a:cubicBezTo>
                    <a:pt x="13520" y="8629"/>
                    <a:pt x="14596" y="8504"/>
                    <a:pt x="15654" y="8250"/>
                  </a:cubicBezTo>
                  <a:cubicBezTo>
                    <a:pt x="16444" y="8068"/>
                    <a:pt x="17326" y="7673"/>
                    <a:pt x="17721" y="7035"/>
                  </a:cubicBezTo>
                  <a:cubicBezTo>
                    <a:pt x="17873" y="6822"/>
                    <a:pt x="17934" y="6579"/>
                    <a:pt x="17964" y="6305"/>
                  </a:cubicBezTo>
                  <a:cubicBezTo>
                    <a:pt x="17994" y="5545"/>
                    <a:pt x="17417" y="4907"/>
                    <a:pt x="16809" y="4390"/>
                  </a:cubicBezTo>
                  <a:cubicBezTo>
                    <a:pt x="13509" y="1528"/>
                    <a:pt x="9314" y="0"/>
                    <a:pt x="5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a:off x="15578250" y="2396550"/>
              <a:ext cx="449125" cy="175875"/>
            </a:xfrm>
            <a:custGeom>
              <a:avLst/>
              <a:gdLst/>
              <a:ahLst/>
              <a:cxnLst/>
              <a:rect l="l" t="t" r="r" b="b"/>
              <a:pathLst>
                <a:path w="17965" h="7035" extrusionOk="0">
                  <a:moveTo>
                    <a:pt x="5007" y="0"/>
                  </a:moveTo>
                  <a:cubicBezTo>
                    <a:pt x="3334" y="0"/>
                    <a:pt x="1649" y="234"/>
                    <a:pt x="0" y="712"/>
                  </a:cubicBezTo>
                  <a:lnTo>
                    <a:pt x="17691" y="7035"/>
                  </a:lnTo>
                  <a:cubicBezTo>
                    <a:pt x="17843" y="6822"/>
                    <a:pt x="17904" y="6579"/>
                    <a:pt x="17934" y="6335"/>
                  </a:cubicBezTo>
                  <a:cubicBezTo>
                    <a:pt x="17964" y="5576"/>
                    <a:pt x="17387" y="4907"/>
                    <a:pt x="16779" y="4390"/>
                  </a:cubicBezTo>
                  <a:cubicBezTo>
                    <a:pt x="13479" y="1528"/>
                    <a:pt x="9284" y="0"/>
                    <a:pt x="5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a:off x="15432350" y="2639275"/>
              <a:ext cx="506100" cy="381025"/>
            </a:xfrm>
            <a:custGeom>
              <a:avLst/>
              <a:gdLst/>
              <a:ahLst/>
              <a:cxnLst/>
              <a:rect l="l" t="t" r="r" b="b"/>
              <a:pathLst>
                <a:path w="20244" h="15241" extrusionOk="0">
                  <a:moveTo>
                    <a:pt x="0" y="0"/>
                  </a:moveTo>
                  <a:lnTo>
                    <a:pt x="0" y="0"/>
                  </a:lnTo>
                  <a:cubicBezTo>
                    <a:pt x="639" y="3921"/>
                    <a:pt x="2675" y="7994"/>
                    <a:pt x="5593" y="10669"/>
                  </a:cubicBezTo>
                  <a:cubicBezTo>
                    <a:pt x="8572" y="13344"/>
                    <a:pt x="12341" y="14955"/>
                    <a:pt x="16323" y="15229"/>
                  </a:cubicBezTo>
                  <a:cubicBezTo>
                    <a:pt x="16463" y="15237"/>
                    <a:pt x="16606" y="15241"/>
                    <a:pt x="16750" y="15241"/>
                  </a:cubicBezTo>
                  <a:cubicBezTo>
                    <a:pt x="17699" y="15241"/>
                    <a:pt x="18703" y="15053"/>
                    <a:pt x="19363" y="14499"/>
                  </a:cubicBezTo>
                  <a:cubicBezTo>
                    <a:pt x="19606" y="14286"/>
                    <a:pt x="19788" y="14043"/>
                    <a:pt x="19910" y="13739"/>
                  </a:cubicBezTo>
                  <a:cubicBezTo>
                    <a:pt x="20244" y="12827"/>
                    <a:pt x="19788" y="11794"/>
                    <a:pt x="19271" y="10943"/>
                  </a:cubicBezTo>
                  <a:cubicBezTo>
                    <a:pt x="15138" y="4286"/>
                    <a:pt x="7903" y="183"/>
                    <a:pt x="61" y="31"/>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15434625" y="2639275"/>
              <a:ext cx="503825" cy="362500"/>
            </a:xfrm>
            <a:custGeom>
              <a:avLst/>
              <a:gdLst/>
              <a:ahLst/>
              <a:cxnLst/>
              <a:rect l="l" t="t" r="r" b="b"/>
              <a:pathLst>
                <a:path w="20153" h="14500" extrusionOk="0">
                  <a:moveTo>
                    <a:pt x="1" y="0"/>
                  </a:moveTo>
                  <a:lnTo>
                    <a:pt x="19272" y="14499"/>
                  </a:lnTo>
                  <a:cubicBezTo>
                    <a:pt x="19515" y="14286"/>
                    <a:pt x="19697" y="14013"/>
                    <a:pt x="19819" y="13739"/>
                  </a:cubicBezTo>
                  <a:cubicBezTo>
                    <a:pt x="20153" y="12797"/>
                    <a:pt x="19697" y="11794"/>
                    <a:pt x="19180" y="10943"/>
                  </a:cubicBezTo>
                  <a:cubicBezTo>
                    <a:pt x="15047" y="4286"/>
                    <a:pt x="7812" y="15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13654950" y="2996425"/>
              <a:ext cx="598825" cy="1120100"/>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13154200" y="2648350"/>
              <a:ext cx="795500" cy="955250"/>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12830475" y="2531425"/>
              <a:ext cx="1077375" cy="621725"/>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12877600" y="2030600"/>
              <a:ext cx="730275" cy="723275"/>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12939900" y="2063400"/>
              <a:ext cx="610975" cy="727300"/>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a:off x="13945625" y="2916625"/>
              <a:ext cx="206375" cy="267700"/>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a:off x="14001475" y="3106600"/>
              <a:ext cx="72200" cy="68425"/>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a:off x="14036425" y="3122975"/>
              <a:ext cx="327550" cy="160525"/>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1"/>
            <p:cNvSpPr/>
            <p:nvPr/>
          </p:nvSpPr>
          <p:spPr>
            <a:xfrm>
              <a:off x="14037950" y="3122975"/>
              <a:ext cx="326025" cy="132600"/>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1"/>
            <p:cNvSpPr/>
            <p:nvPr/>
          </p:nvSpPr>
          <p:spPr>
            <a:xfrm>
              <a:off x="13430800" y="2415300"/>
              <a:ext cx="305550" cy="357925"/>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1"/>
            <p:cNvSpPr/>
            <p:nvPr/>
          </p:nvSpPr>
          <p:spPr>
            <a:xfrm>
              <a:off x="13509500" y="2868800"/>
              <a:ext cx="358650" cy="738575"/>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13506775" y="3514675"/>
              <a:ext cx="83625" cy="89675"/>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a:off x="13290975" y="3545050"/>
              <a:ext cx="294850" cy="401575"/>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a:off x="13290975" y="3545825"/>
              <a:ext cx="277375" cy="398200"/>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1"/>
            <p:cNvSpPr/>
            <p:nvPr/>
          </p:nvSpPr>
          <p:spPr>
            <a:xfrm>
              <a:off x="13800100" y="3120275"/>
              <a:ext cx="63100" cy="88175"/>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1"/>
            <p:cNvSpPr/>
            <p:nvPr/>
          </p:nvSpPr>
          <p:spPr>
            <a:xfrm>
              <a:off x="13437625" y="2731975"/>
              <a:ext cx="100325" cy="43350"/>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13478675" y="2597475"/>
              <a:ext cx="47900" cy="64625"/>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13670150" y="3149925"/>
              <a:ext cx="278925" cy="60412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a:off x="13670925" y="3151450"/>
              <a:ext cx="162625" cy="602600"/>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1"/>
            <p:cNvSpPr/>
            <p:nvPr/>
          </p:nvSpPr>
          <p:spPr>
            <a:xfrm>
              <a:off x="13400400" y="2126800"/>
              <a:ext cx="237100" cy="512500"/>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1"/>
            <p:cNvSpPr/>
            <p:nvPr/>
          </p:nvSpPr>
          <p:spPr>
            <a:xfrm>
              <a:off x="13509825" y="2126800"/>
              <a:ext cx="127675" cy="510975"/>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1"/>
            <p:cNvSpPr/>
            <p:nvPr/>
          </p:nvSpPr>
          <p:spPr>
            <a:xfrm>
              <a:off x="13022725" y="2576050"/>
              <a:ext cx="453675" cy="210025"/>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1"/>
            <p:cNvSpPr/>
            <p:nvPr/>
          </p:nvSpPr>
          <p:spPr>
            <a:xfrm>
              <a:off x="13022725" y="2621025"/>
              <a:ext cx="452175" cy="165075"/>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13187375" y="2833500"/>
              <a:ext cx="646975" cy="579675"/>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13040500" y="2854175"/>
              <a:ext cx="738950" cy="155950"/>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12909650" y="2851325"/>
              <a:ext cx="936425" cy="392725"/>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12828950" y="3333050"/>
              <a:ext cx="422525" cy="475450"/>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12829725" y="3333050"/>
              <a:ext cx="411125" cy="468875"/>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12626075" y="3127800"/>
              <a:ext cx="472675" cy="18735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12626075" y="3225150"/>
              <a:ext cx="471900" cy="9000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12584275" y="2729950"/>
              <a:ext cx="581350" cy="273200"/>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1"/>
            <p:cNvSpPr/>
            <p:nvPr/>
          </p:nvSpPr>
          <p:spPr>
            <a:xfrm>
              <a:off x="12584275" y="2784400"/>
              <a:ext cx="579825" cy="218125"/>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1"/>
            <p:cNvSpPr/>
            <p:nvPr/>
          </p:nvSpPr>
          <p:spPr>
            <a:xfrm>
              <a:off x="13296298" y="1719049"/>
              <a:ext cx="2025125" cy="2025125"/>
            </a:xfrm>
            <a:custGeom>
              <a:avLst/>
              <a:gdLst/>
              <a:ahLst/>
              <a:cxnLst/>
              <a:rect l="l" t="t" r="r" b="b"/>
              <a:pathLst>
                <a:path w="81005" h="81005" extrusionOk="0">
                  <a:moveTo>
                    <a:pt x="40487" y="0"/>
                  </a:moveTo>
                  <a:cubicBezTo>
                    <a:pt x="18146" y="0"/>
                    <a:pt x="0" y="18147"/>
                    <a:pt x="0" y="40518"/>
                  </a:cubicBezTo>
                  <a:cubicBezTo>
                    <a:pt x="0" y="62889"/>
                    <a:pt x="18146" y="81005"/>
                    <a:pt x="40487" y="81005"/>
                  </a:cubicBezTo>
                  <a:cubicBezTo>
                    <a:pt x="62858" y="81005"/>
                    <a:pt x="81005" y="62889"/>
                    <a:pt x="81005" y="40518"/>
                  </a:cubicBezTo>
                  <a:cubicBezTo>
                    <a:pt x="81005" y="18147"/>
                    <a:pt x="62858" y="0"/>
                    <a:pt x="40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41"/>
            <p:cNvSpPr/>
            <p:nvPr/>
          </p:nvSpPr>
          <p:spPr>
            <a:xfrm>
              <a:off x="14674725" y="1907500"/>
              <a:ext cx="788050" cy="1628175"/>
            </a:xfrm>
            <a:custGeom>
              <a:avLst/>
              <a:gdLst/>
              <a:ahLst/>
              <a:cxnLst/>
              <a:rect l="l" t="t" r="r" b="b"/>
              <a:pathLst>
                <a:path w="31522" h="65127" extrusionOk="0">
                  <a:moveTo>
                    <a:pt x="8907" y="0"/>
                  </a:moveTo>
                  <a:cubicBezTo>
                    <a:pt x="6414" y="548"/>
                    <a:pt x="6262" y="2918"/>
                    <a:pt x="6323" y="5137"/>
                  </a:cubicBezTo>
                  <a:cubicBezTo>
                    <a:pt x="6354" y="6049"/>
                    <a:pt x="6080" y="6931"/>
                    <a:pt x="6262" y="7812"/>
                  </a:cubicBezTo>
                  <a:cubicBezTo>
                    <a:pt x="6417" y="8559"/>
                    <a:pt x="7074" y="9285"/>
                    <a:pt x="7770" y="9285"/>
                  </a:cubicBezTo>
                  <a:cubicBezTo>
                    <a:pt x="7896" y="9285"/>
                    <a:pt x="8022" y="9261"/>
                    <a:pt x="8147" y="9210"/>
                  </a:cubicBezTo>
                  <a:cubicBezTo>
                    <a:pt x="8542" y="9028"/>
                    <a:pt x="8846" y="8633"/>
                    <a:pt x="9241" y="8633"/>
                  </a:cubicBezTo>
                  <a:cubicBezTo>
                    <a:pt x="9253" y="8632"/>
                    <a:pt x="9264" y="8632"/>
                    <a:pt x="9275" y="8632"/>
                  </a:cubicBezTo>
                  <a:cubicBezTo>
                    <a:pt x="9947" y="8632"/>
                    <a:pt x="10152" y="9525"/>
                    <a:pt x="10092" y="10183"/>
                  </a:cubicBezTo>
                  <a:cubicBezTo>
                    <a:pt x="10001" y="10852"/>
                    <a:pt x="9910" y="11703"/>
                    <a:pt x="10457" y="12037"/>
                  </a:cubicBezTo>
                  <a:cubicBezTo>
                    <a:pt x="9150" y="13526"/>
                    <a:pt x="7600" y="14803"/>
                    <a:pt x="5898" y="15837"/>
                  </a:cubicBezTo>
                  <a:cubicBezTo>
                    <a:pt x="7022" y="16870"/>
                    <a:pt x="7691" y="18299"/>
                    <a:pt x="7752" y="19818"/>
                  </a:cubicBezTo>
                  <a:cubicBezTo>
                    <a:pt x="7397" y="20072"/>
                    <a:pt x="6977" y="20128"/>
                    <a:pt x="6543" y="20128"/>
                  </a:cubicBezTo>
                  <a:cubicBezTo>
                    <a:pt x="6196" y="20128"/>
                    <a:pt x="5840" y="20092"/>
                    <a:pt x="5503" y="20092"/>
                  </a:cubicBezTo>
                  <a:cubicBezTo>
                    <a:pt x="4651" y="20092"/>
                    <a:pt x="2189" y="21673"/>
                    <a:pt x="3800" y="22524"/>
                  </a:cubicBezTo>
                  <a:cubicBezTo>
                    <a:pt x="4044" y="22615"/>
                    <a:pt x="4287" y="22706"/>
                    <a:pt x="4530" y="22828"/>
                  </a:cubicBezTo>
                  <a:cubicBezTo>
                    <a:pt x="4773" y="23071"/>
                    <a:pt x="4955" y="23344"/>
                    <a:pt x="5077" y="23679"/>
                  </a:cubicBezTo>
                  <a:cubicBezTo>
                    <a:pt x="5478" y="24480"/>
                    <a:pt x="6254" y="24883"/>
                    <a:pt x="7033" y="24883"/>
                  </a:cubicBezTo>
                  <a:cubicBezTo>
                    <a:pt x="7790" y="24883"/>
                    <a:pt x="8548" y="24503"/>
                    <a:pt x="8968" y="23739"/>
                  </a:cubicBezTo>
                  <a:cubicBezTo>
                    <a:pt x="9393" y="22919"/>
                    <a:pt x="9302" y="21946"/>
                    <a:pt x="9545" y="21065"/>
                  </a:cubicBezTo>
                  <a:cubicBezTo>
                    <a:pt x="9745" y="20366"/>
                    <a:pt x="10415" y="19647"/>
                    <a:pt x="11086" y="19647"/>
                  </a:cubicBezTo>
                  <a:cubicBezTo>
                    <a:pt x="11233" y="19647"/>
                    <a:pt x="11379" y="19681"/>
                    <a:pt x="11521" y="19758"/>
                  </a:cubicBezTo>
                  <a:cubicBezTo>
                    <a:pt x="11946" y="19970"/>
                    <a:pt x="12190" y="20457"/>
                    <a:pt x="12676" y="20548"/>
                  </a:cubicBezTo>
                  <a:cubicBezTo>
                    <a:pt x="12717" y="20554"/>
                    <a:pt x="12758" y="20557"/>
                    <a:pt x="12799" y="20557"/>
                  </a:cubicBezTo>
                  <a:cubicBezTo>
                    <a:pt x="13237" y="20557"/>
                    <a:pt x="13674" y="20216"/>
                    <a:pt x="14081" y="20216"/>
                  </a:cubicBezTo>
                  <a:cubicBezTo>
                    <a:pt x="14172" y="20216"/>
                    <a:pt x="14260" y="20233"/>
                    <a:pt x="14348" y="20274"/>
                  </a:cubicBezTo>
                  <a:cubicBezTo>
                    <a:pt x="14652" y="20852"/>
                    <a:pt x="14986" y="21460"/>
                    <a:pt x="15564" y="21703"/>
                  </a:cubicBezTo>
                  <a:cubicBezTo>
                    <a:pt x="15837" y="21794"/>
                    <a:pt x="16080" y="21855"/>
                    <a:pt x="16354" y="21885"/>
                  </a:cubicBezTo>
                  <a:cubicBezTo>
                    <a:pt x="17326" y="22098"/>
                    <a:pt x="18147" y="22706"/>
                    <a:pt x="18634" y="23587"/>
                  </a:cubicBezTo>
                  <a:cubicBezTo>
                    <a:pt x="18482" y="23071"/>
                    <a:pt x="18512" y="22554"/>
                    <a:pt x="18725" y="22068"/>
                  </a:cubicBezTo>
                  <a:cubicBezTo>
                    <a:pt x="18883" y="21772"/>
                    <a:pt x="19233" y="21565"/>
                    <a:pt x="19551" y="21565"/>
                  </a:cubicBezTo>
                  <a:cubicBezTo>
                    <a:pt x="19722" y="21565"/>
                    <a:pt x="19884" y="21625"/>
                    <a:pt x="20001" y="21764"/>
                  </a:cubicBezTo>
                  <a:cubicBezTo>
                    <a:pt x="20396" y="22220"/>
                    <a:pt x="19941" y="22980"/>
                    <a:pt x="20153" y="23557"/>
                  </a:cubicBezTo>
                  <a:cubicBezTo>
                    <a:pt x="20488" y="24347"/>
                    <a:pt x="21734" y="24135"/>
                    <a:pt x="22372" y="24712"/>
                  </a:cubicBezTo>
                  <a:cubicBezTo>
                    <a:pt x="23010" y="25259"/>
                    <a:pt x="22676" y="26475"/>
                    <a:pt x="22220" y="27265"/>
                  </a:cubicBezTo>
                  <a:cubicBezTo>
                    <a:pt x="22099" y="27508"/>
                    <a:pt x="21947" y="27691"/>
                    <a:pt x="21764" y="27812"/>
                  </a:cubicBezTo>
                  <a:cubicBezTo>
                    <a:pt x="21638" y="27886"/>
                    <a:pt x="21514" y="27918"/>
                    <a:pt x="21390" y="27918"/>
                  </a:cubicBezTo>
                  <a:cubicBezTo>
                    <a:pt x="20645" y="27918"/>
                    <a:pt x="19919" y="26779"/>
                    <a:pt x="19059" y="26779"/>
                  </a:cubicBezTo>
                  <a:cubicBezTo>
                    <a:pt x="18857" y="27589"/>
                    <a:pt x="18103" y="28151"/>
                    <a:pt x="17271" y="28151"/>
                  </a:cubicBezTo>
                  <a:cubicBezTo>
                    <a:pt x="17229" y="28151"/>
                    <a:pt x="17187" y="28150"/>
                    <a:pt x="17144" y="28147"/>
                  </a:cubicBezTo>
                  <a:cubicBezTo>
                    <a:pt x="16080" y="27995"/>
                    <a:pt x="15412" y="26931"/>
                    <a:pt x="14834" y="26019"/>
                  </a:cubicBezTo>
                  <a:cubicBezTo>
                    <a:pt x="14295" y="25091"/>
                    <a:pt x="13520" y="24103"/>
                    <a:pt x="12451" y="24103"/>
                  </a:cubicBezTo>
                  <a:cubicBezTo>
                    <a:pt x="12435" y="24103"/>
                    <a:pt x="12419" y="24104"/>
                    <a:pt x="12402" y="24104"/>
                  </a:cubicBezTo>
                  <a:cubicBezTo>
                    <a:pt x="11339" y="24165"/>
                    <a:pt x="10548" y="25138"/>
                    <a:pt x="9515" y="25198"/>
                  </a:cubicBezTo>
                  <a:cubicBezTo>
                    <a:pt x="9288" y="25198"/>
                    <a:pt x="9052" y="25164"/>
                    <a:pt x="8826" y="25164"/>
                  </a:cubicBezTo>
                  <a:cubicBezTo>
                    <a:pt x="8629" y="25164"/>
                    <a:pt x="8439" y="25190"/>
                    <a:pt x="8269" y="25290"/>
                  </a:cubicBezTo>
                  <a:cubicBezTo>
                    <a:pt x="8056" y="25442"/>
                    <a:pt x="7934" y="25715"/>
                    <a:pt x="7721" y="25867"/>
                  </a:cubicBezTo>
                  <a:cubicBezTo>
                    <a:pt x="7521" y="26034"/>
                    <a:pt x="7280" y="26087"/>
                    <a:pt x="7020" y="26087"/>
                  </a:cubicBezTo>
                  <a:cubicBezTo>
                    <a:pt x="6568" y="26087"/>
                    <a:pt x="6056" y="25928"/>
                    <a:pt x="5594" y="25928"/>
                  </a:cubicBezTo>
                  <a:cubicBezTo>
                    <a:pt x="3952" y="25958"/>
                    <a:pt x="3375" y="28967"/>
                    <a:pt x="2645" y="30153"/>
                  </a:cubicBezTo>
                  <a:cubicBezTo>
                    <a:pt x="1794" y="31521"/>
                    <a:pt x="882" y="33010"/>
                    <a:pt x="974" y="34651"/>
                  </a:cubicBezTo>
                  <a:cubicBezTo>
                    <a:pt x="1004" y="35442"/>
                    <a:pt x="1308" y="36323"/>
                    <a:pt x="974" y="37053"/>
                  </a:cubicBezTo>
                  <a:cubicBezTo>
                    <a:pt x="700" y="37661"/>
                    <a:pt x="92" y="38086"/>
                    <a:pt x="1" y="38724"/>
                  </a:cubicBezTo>
                  <a:cubicBezTo>
                    <a:pt x="1" y="39059"/>
                    <a:pt x="62" y="39393"/>
                    <a:pt x="214" y="39697"/>
                  </a:cubicBezTo>
                  <a:lnTo>
                    <a:pt x="1338" y="42737"/>
                  </a:lnTo>
                  <a:cubicBezTo>
                    <a:pt x="1582" y="43345"/>
                    <a:pt x="1916" y="44074"/>
                    <a:pt x="2554" y="44196"/>
                  </a:cubicBezTo>
                  <a:cubicBezTo>
                    <a:pt x="2889" y="44196"/>
                    <a:pt x="3192" y="44196"/>
                    <a:pt x="3496" y="44226"/>
                  </a:cubicBezTo>
                  <a:cubicBezTo>
                    <a:pt x="3983" y="44348"/>
                    <a:pt x="4196" y="44864"/>
                    <a:pt x="4591" y="45168"/>
                  </a:cubicBezTo>
                  <a:cubicBezTo>
                    <a:pt x="4914" y="45384"/>
                    <a:pt x="5290" y="45451"/>
                    <a:pt x="5681" y="45451"/>
                  </a:cubicBezTo>
                  <a:cubicBezTo>
                    <a:pt x="5953" y="45451"/>
                    <a:pt x="6232" y="45418"/>
                    <a:pt x="6506" y="45381"/>
                  </a:cubicBezTo>
                  <a:lnTo>
                    <a:pt x="9758" y="44925"/>
                  </a:lnTo>
                  <a:cubicBezTo>
                    <a:pt x="9915" y="44903"/>
                    <a:pt x="10074" y="44892"/>
                    <a:pt x="10234" y="44892"/>
                  </a:cubicBezTo>
                  <a:cubicBezTo>
                    <a:pt x="11623" y="44892"/>
                    <a:pt x="13015" y="45721"/>
                    <a:pt x="12524" y="47357"/>
                  </a:cubicBezTo>
                  <a:cubicBezTo>
                    <a:pt x="12342" y="48025"/>
                    <a:pt x="11946" y="48603"/>
                    <a:pt x="11825" y="49272"/>
                  </a:cubicBezTo>
                  <a:cubicBezTo>
                    <a:pt x="11187" y="52250"/>
                    <a:pt x="12098" y="54652"/>
                    <a:pt x="9606" y="57144"/>
                  </a:cubicBezTo>
                  <a:cubicBezTo>
                    <a:pt x="8907" y="57843"/>
                    <a:pt x="7995" y="58664"/>
                    <a:pt x="8208" y="59606"/>
                  </a:cubicBezTo>
                  <a:cubicBezTo>
                    <a:pt x="8299" y="59910"/>
                    <a:pt x="8512" y="60184"/>
                    <a:pt x="8573" y="60518"/>
                  </a:cubicBezTo>
                  <a:cubicBezTo>
                    <a:pt x="8755" y="61339"/>
                    <a:pt x="7995" y="62068"/>
                    <a:pt x="7417" y="62707"/>
                  </a:cubicBezTo>
                  <a:cubicBezTo>
                    <a:pt x="6870" y="63314"/>
                    <a:pt x="6445" y="64439"/>
                    <a:pt x="7114" y="64956"/>
                  </a:cubicBezTo>
                  <a:cubicBezTo>
                    <a:pt x="7279" y="65075"/>
                    <a:pt x="7456" y="65127"/>
                    <a:pt x="7636" y="65127"/>
                  </a:cubicBezTo>
                  <a:cubicBezTo>
                    <a:pt x="8281" y="65127"/>
                    <a:pt x="8979" y="64469"/>
                    <a:pt x="9454" y="63922"/>
                  </a:cubicBezTo>
                  <a:cubicBezTo>
                    <a:pt x="10731" y="62463"/>
                    <a:pt x="12433" y="61673"/>
                    <a:pt x="13861" y="60396"/>
                  </a:cubicBezTo>
                  <a:cubicBezTo>
                    <a:pt x="15168" y="59211"/>
                    <a:pt x="15716" y="58238"/>
                    <a:pt x="17509" y="57630"/>
                  </a:cubicBezTo>
                  <a:lnTo>
                    <a:pt x="17630" y="57600"/>
                  </a:lnTo>
                  <a:cubicBezTo>
                    <a:pt x="31521" y="39393"/>
                    <a:pt x="27600" y="13314"/>
                    <a:pt x="8968" y="31"/>
                  </a:cubicBezTo>
                  <a:lnTo>
                    <a:pt x="89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13333525" y="1781350"/>
              <a:ext cx="1057800" cy="1923300"/>
            </a:xfrm>
            <a:custGeom>
              <a:avLst/>
              <a:gdLst/>
              <a:ahLst/>
              <a:cxnLst/>
              <a:rect l="l" t="t" r="r" b="b"/>
              <a:pathLst>
                <a:path w="42312" h="76932" extrusionOk="0">
                  <a:moveTo>
                    <a:pt x="24986" y="1"/>
                  </a:moveTo>
                  <a:cubicBezTo>
                    <a:pt x="12858" y="4499"/>
                    <a:pt x="3557" y="14499"/>
                    <a:pt x="1" y="26962"/>
                  </a:cubicBezTo>
                  <a:cubicBezTo>
                    <a:pt x="669" y="28360"/>
                    <a:pt x="700" y="30123"/>
                    <a:pt x="821" y="31734"/>
                  </a:cubicBezTo>
                  <a:cubicBezTo>
                    <a:pt x="973" y="34165"/>
                    <a:pt x="1490" y="36536"/>
                    <a:pt x="2311" y="38846"/>
                  </a:cubicBezTo>
                  <a:cubicBezTo>
                    <a:pt x="2858" y="40397"/>
                    <a:pt x="3648" y="42007"/>
                    <a:pt x="5107" y="42828"/>
                  </a:cubicBezTo>
                  <a:cubicBezTo>
                    <a:pt x="5745" y="43132"/>
                    <a:pt x="6444" y="43375"/>
                    <a:pt x="7144" y="43588"/>
                  </a:cubicBezTo>
                  <a:cubicBezTo>
                    <a:pt x="9241" y="44287"/>
                    <a:pt x="11125" y="45594"/>
                    <a:pt x="12524" y="47327"/>
                  </a:cubicBezTo>
                  <a:cubicBezTo>
                    <a:pt x="12829" y="47687"/>
                    <a:pt x="13184" y="48098"/>
                    <a:pt x="13614" y="48098"/>
                  </a:cubicBezTo>
                  <a:cubicBezTo>
                    <a:pt x="13655" y="48098"/>
                    <a:pt x="13697" y="48095"/>
                    <a:pt x="13739" y="48087"/>
                  </a:cubicBezTo>
                  <a:cubicBezTo>
                    <a:pt x="13922" y="48026"/>
                    <a:pt x="14104" y="47965"/>
                    <a:pt x="14287" y="47874"/>
                  </a:cubicBezTo>
                  <a:cubicBezTo>
                    <a:pt x="14428" y="47810"/>
                    <a:pt x="14572" y="47781"/>
                    <a:pt x="14714" y="47781"/>
                  </a:cubicBezTo>
                  <a:cubicBezTo>
                    <a:pt x="15458" y="47781"/>
                    <a:pt x="16155" y="48572"/>
                    <a:pt x="16232" y="49363"/>
                  </a:cubicBezTo>
                  <a:cubicBezTo>
                    <a:pt x="16414" y="51065"/>
                    <a:pt x="15229" y="52129"/>
                    <a:pt x="15746" y="53923"/>
                  </a:cubicBezTo>
                  <a:cubicBezTo>
                    <a:pt x="16080" y="55047"/>
                    <a:pt x="16414" y="56233"/>
                    <a:pt x="17174" y="57175"/>
                  </a:cubicBezTo>
                  <a:cubicBezTo>
                    <a:pt x="17600" y="57661"/>
                    <a:pt x="18116" y="58087"/>
                    <a:pt x="18542" y="58603"/>
                  </a:cubicBezTo>
                  <a:cubicBezTo>
                    <a:pt x="19028" y="59211"/>
                    <a:pt x="19363" y="59941"/>
                    <a:pt x="19879" y="60549"/>
                  </a:cubicBezTo>
                  <a:cubicBezTo>
                    <a:pt x="21095" y="61947"/>
                    <a:pt x="23162" y="62373"/>
                    <a:pt x="24317" y="63832"/>
                  </a:cubicBezTo>
                  <a:cubicBezTo>
                    <a:pt x="24955" y="64622"/>
                    <a:pt x="25259" y="65686"/>
                    <a:pt x="25533" y="66689"/>
                  </a:cubicBezTo>
                  <a:cubicBezTo>
                    <a:pt x="26110" y="68816"/>
                    <a:pt x="26718" y="70944"/>
                    <a:pt x="27813" y="72859"/>
                  </a:cubicBezTo>
                  <a:cubicBezTo>
                    <a:pt x="28907" y="74744"/>
                    <a:pt x="30639" y="76385"/>
                    <a:pt x="32797" y="76932"/>
                  </a:cubicBezTo>
                  <a:cubicBezTo>
                    <a:pt x="33162" y="76324"/>
                    <a:pt x="32615" y="75534"/>
                    <a:pt x="32038" y="75078"/>
                  </a:cubicBezTo>
                  <a:cubicBezTo>
                    <a:pt x="31490" y="74622"/>
                    <a:pt x="30791" y="74136"/>
                    <a:pt x="30822" y="73406"/>
                  </a:cubicBezTo>
                  <a:cubicBezTo>
                    <a:pt x="30852" y="73072"/>
                    <a:pt x="30974" y="72737"/>
                    <a:pt x="31187" y="72464"/>
                  </a:cubicBezTo>
                  <a:cubicBezTo>
                    <a:pt x="31642" y="71734"/>
                    <a:pt x="32220" y="71126"/>
                    <a:pt x="32919" y="70579"/>
                  </a:cubicBezTo>
                  <a:cubicBezTo>
                    <a:pt x="33253" y="70367"/>
                    <a:pt x="33557" y="70093"/>
                    <a:pt x="33801" y="69759"/>
                  </a:cubicBezTo>
                  <a:cubicBezTo>
                    <a:pt x="34256" y="69090"/>
                    <a:pt x="34105" y="68178"/>
                    <a:pt x="34439" y="67449"/>
                  </a:cubicBezTo>
                  <a:cubicBezTo>
                    <a:pt x="34864" y="66567"/>
                    <a:pt x="36019" y="65625"/>
                    <a:pt x="35381" y="64865"/>
                  </a:cubicBezTo>
                  <a:lnTo>
                    <a:pt x="35381" y="64865"/>
                  </a:lnTo>
                  <a:cubicBezTo>
                    <a:pt x="35694" y="64994"/>
                    <a:pt x="36016" y="65055"/>
                    <a:pt x="36332" y="65055"/>
                  </a:cubicBezTo>
                  <a:cubicBezTo>
                    <a:pt x="37426" y="65055"/>
                    <a:pt x="38442" y="64325"/>
                    <a:pt x="38725" y="63193"/>
                  </a:cubicBezTo>
                  <a:cubicBezTo>
                    <a:pt x="38816" y="62616"/>
                    <a:pt x="38725" y="62038"/>
                    <a:pt x="38785" y="61461"/>
                  </a:cubicBezTo>
                  <a:cubicBezTo>
                    <a:pt x="39120" y="59363"/>
                    <a:pt x="42311" y="57752"/>
                    <a:pt x="40974" y="55625"/>
                  </a:cubicBezTo>
                  <a:cubicBezTo>
                    <a:pt x="40191" y="54362"/>
                    <a:pt x="37730" y="53792"/>
                    <a:pt x="36048" y="53792"/>
                  </a:cubicBezTo>
                  <a:cubicBezTo>
                    <a:pt x="35705" y="53792"/>
                    <a:pt x="35395" y="53815"/>
                    <a:pt x="35138" y="53862"/>
                  </a:cubicBezTo>
                  <a:cubicBezTo>
                    <a:pt x="34834" y="53923"/>
                    <a:pt x="34560" y="53953"/>
                    <a:pt x="34287" y="53953"/>
                  </a:cubicBezTo>
                  <a:cubicBezTo>
                    <a:pt x="33740" y="53831"/>
                    <a:pt x="33284" y="53527"/>
                    <a:pt x="32949" y="53102"/>
                  </a:cubicBezTo>
                  <a:cubicBezTo>
                    <a:pt x="32828" y="52980"/>
                    <a:pt x="32706" y="52859"/>
                    <a:pt x="32646" y="52707"/>
                  </a:cubicBezTo>
                  <a:cubicBezTo>
                    <a:pt x="32585" y="52494"/>
                    <a:pt x="32554" y="52251"/>
                    <a:pt x="32615" y="52038"/>
                  </a:cubicBezTo>
                  <a:cubicBezTo>
                    <a:pt x="32842" y="49694"/>
                    <a:pt x="32106" y="49299"/>
                    <a:pt x="31031" y="49299"/>
                  </a:cubicBezTo>
                  <a:cubicBezTo>
                    <a:pt x="30485" y="49299"/>
                    <a:pt x="29851" y="49401"/>
                    <a:pt x="29212" y="49401"/>
                  </a:cubicBezTo>
                  <a:cubicBezTo>
                    <a:pt x="28583" y="49401"/>
                    <a:pt x="27948" y="49301"/>
                    <a:pt x="27387" y="48907"/>
                  </a:cubicBezTo>
                  <a:cubicBezTo>
                    <a:pt x="27022" y="48634"/>
                    <a:pt x="26749" y="48178"/>
                    <a:pt x="26354" y="47904"/>
                  </a:cubicBezTo>
                  <a:cubicBezTo>
                    <a:pt x="25867" y="47600"/>
                    <a:pt x="25168" y="47600"/>
                    <a:pt x="24743" y="47205"/>
                  </a:cubicBezTo>
                  <a:cubicBezTo>
                    <a:pt x="24530" y="46992"/>
                    <a:pt x="24408" y="46719"/>
                    <a:pt x="24196" y="46536"/>
                  </a:cubicBezTo>
                  <a:cubicBezTo>
                    <a:pt x="23898" y="46239"/>
                    <a:pt x="23509" y="46140"/>
                    <a:pt x="23088" y="46140"/>
                  </a:cubicBezTo>
                  <a:cubicBezTo>
                    <a:pt x="22606" y="46140"/>
                    <a:pt x="22083" y="46271"/>
                    <a:pt x="21612" y="46384"/>
                  </a:cubicBezTo>
                  <a:cubicBezTo>
                    <a:pt x="21419" y="46431"/>
                    <a:pt x="21250" y="46451"/>
                    <a:pt x="21097" y="46451"/>
                  </a:cubicBezTo>
                  <a:cubicBezTo>
                    <a:pt x="20453" y="46451"/>
                    <a:pt x="20092" y="46100"/>
                    <a:pt x="19454" y="45929"/>
                  </a:cubicBezTo>
                  <a:cubicBezTo>
                    <a:pt x="19054" y="45789"/>
                    <a:pt x="18642" y="45715"/>
                    <a:pt x="18225" y="45715"/>
                  </a:cubicBezTo>
                  <a:cubicBezTo>
                    <a:pt x="18007" y="45715"/>
                    <a:pt x="17788" y="45735"/>
                    <a:pt x="17569" y="45777"/>
                  </a:cubicBezTo>
                  <a:cubicBezTo>
                    <a:pt x="17387" y="46506"/>
                    <a:pt x="16779" y="47053"/>
                    <a:pt x="16049" y="47144"/>
                  </a:cubicBezTo>
                  <a:cubicBezTo>
                    <a:pt x="15583" y="46577"/>
                    <a:pt x="14888" y="46266"/>
                    <a:pt x="14178" y="46266"/>
                  </a:cubicBezTo>
                  <a:cubicBezTo>
                    <a:pt x="13824" y="46266"/>
                    <a:pt x="13466" y="46344"/>
                    <a:pt x="13131" y="46506"/>
                  </a:cubicBezTo>
                  <a:cubicBezTo>
                    <a:pt x="12372" y="45746"/>
                    <a:pt x="12250" y="44561"/>
                    <a:pt x="12858" y="43649"/>
                  </a:cubicBezTo>
                  <a:cubicBezTo>
                    <a:pt x="12702" y="43463"/>
                    <a:pt x="12498" y="43399"/>
                    <a:pt x="12269" y="43399"/>
                  </a:cubicBezTo>
                  <a:cubicBezTo>
                    <a:pt x="11761" y="43399"/>
                    <a:pt x="11126" y="43713"/>
                    <a:pt x="10596" y="43713"/>
                  </a:cubicBezTo>
                  <a:cubicBezTo>
                    <a:pt x="10387" y="43713"/>
                    <a:pt x="10194" y="43664"/>
                    <a:pt x="10031" y="43527"/>
                  </a:cubicBezTo>
                  <a:cubicBezTo>
                    <a:pt x="8998" y="42676"/>
                    <a:pt x="11399" y="40640"/>
                    <a:pt x="10274" y="39880"/>
                  </a:cubicBezTo>
                  <a:cubicBezTo>
                    <a:pt x="10061" y="39552"/>
                    <a:pt x="9715" y="39383"/>
                    <a:pt x="9370" y="39383"/>
                  </a:cubicBezTo>
                  <a:cubicBezTo>
                    <a:pt x="9076" y="39383"/>
                    <a:pt x="8782" y="39506"/>
                    <a:pt x="8572" y="39758"/>
                  </a:cubicBezTo>
                  <a:cubicBezTo>
                    <a:pt x="8086" y="40275"/>
                    <a:pt x="8268" y="41126"/>
                    <a:pt x="8906" y="41430"/>
                  </a:cubicBezTo>
                  <a:lnTo>
                    <a:pt x="8268" y="41856"/>
                  </a:lnTo>
                  <a:cubicBezTo>
                    <a:pt x="7144" y="41004"/>
                    <a:pt x="5897" y="39880"/>
                    <a:pt x="6019" y="38482"/>
                  </a:cubicBezTo>
                  <a:cubicBezTo>
                    <a:pt x="6080" y="37722"/>
                    <a:pt x="6536" y="37023"/>
                    <a:pt x="6444" y="36293"/>
                  </a:cubicBezTo>
                  <a:cubicBezTo>
                    <a:pt x="6323" y="35989"/>
                    <a:pt x="6323" y="35655"/>
                    <a:pt x="6353" y="35320"/>
                  </a:cubicBezTo>
                  <a:cubicBezTo>
                    <a:pt x="6505" y="35047"/>
                    <a:pt x="6748" y="34834"/>
                    <a:pt x="7083" y="34743"/>
                  </a:cubicBezTo>
                  <a:cubicBezTo>
                    <a:pt x="7903" y="34287"/>
                    <a:pt x="8785" y="34013"/>
                    <a:pt x="9727" y="33922"/>
                  </a:cubicBezTo>
                  <a:cubicBezTo>
                    <a:pt x="9773" y="33920"/>
                    <a:pt x="9819" y="33919"/>
                    <a:pt x="9864" y="33919"/>
                  </a:cubicBezTo>
                  <a:cubicBezTo>
                    <a:pt x="11679" y="33919"/>
                    <a:pt x="12431" y="35684"/>
                    <a:pt x="13587" y="36871"/>
                  </a:cubicBezTo>
                  <a:cubicBezTo>
                    <a:pt x="14074" y="36688"/>
                    <a:pt x="14165" y="35989"/>
                    <a:pt x="13983" y="35503"/>
                  </a:cubicBezTo>
                  <a:cubicBezTo>
                    <a:pt x="13831" y="34986"/>
                    <a:pt x="13496" y="34530"/>
                    <a:pt x="13466" y="34013"/>
                  </a:cubicBezTo>
                  <a:cubicBezTo>
                    <a:pt x="13375" y="33284"/>
                    <a:pt x="13831" y="32676"/>
                    <a:pt x="14256" y="32099"/>
                  </a:cubicBezTo>
                  <a:lnTo>
                    <a:pt x="17478" y="27782"/>
                  </a:lnTo>
                  <a:cubicBezTo>
                    <a:pt x="18420" y="26567"/>
                    <a:pt x="19363" y="25320"/>
                    <a:pt x="20609" y="24408"/>
                  </a:cubicBezTo>
                  <a:cubicBezTo>
                    <a:pt x="20943" y="24135"/>
                    <a:pt x="21308" y="23953"/>
                    <a:pt x="21733" y="23831"/>
                  </a:cubicBezTo>
                  <a:cubicBezTo>
                    <a:pt x="22706" y="23618"/>
                    <a:pt x="24074" y="24013"/>
                    <a:pt x="24499" y="23071"/>
                  </a:cubicBezTo>
                  <a:cubicBezTo>
                    <a:pt x="23831" y="22342"/>
                    <a:pt x="23831" y="21217"/>
                    <a:pt x="24499" y="20487"/>
                  </a:cubicBezTo>
                  <a:cubicBezTo>
                    <a:pt x="24349" y="20465"/>
                    <a:pt x="24198" y="20453"/>
                    <a:pt x="24048" y="20453"/>
                  </a:cubicBezTo>
                  <a:cubicBezTo>
                    <a:pt x="23195" y="20453"/>
                    <a:pt x="22363" y="20814"/>
                    <a:pt x="21794" y="21460"/>
                  </a:cubicBezTo>
                  <a:cubicBezTo>
                    <a:pt x="21429" y="20518"/>
                    <a:pt x="22737" y="19849"/>
                    <a:pt x="23679" y="19697"/>
                  </a:cubicBezTo>
                  <a:lnTo>
                    <a:pt x="29150" y="18724"/>
                  </a:lnTo>
                  <a:cubicBezTo>
                    <a:pt x="29363" y="17995"/>
                    <a:pt x="28177" y="17813"/>
                    <a:pt x="27630" y="17296"/>
                  </a:cubicBezTo>
                  <a:cubicBezTo>
                    <a:pt x="27113" y="16779"/>
                    <a:pt x="27265" y="15898"/>
                    <a:pt x="27326" y="15138"/>
                  </a:cubicBezTo>
                  <a:cubicBezTo>
                    <a:pt x="27417" y="14408"/>
                    <a:pt x="27144" y="13405"/>
                    <a:pt x="26384" y="13375"/>
                  </a:cubicBezTo>
                  <a:cubicBezTo>
                    <a:pt x="26080" y="13436"/>
                    <a:pt x="25806" y="13466"/>
                    <a:pt x="25503" y="13557"/>
                  </a:cubicBezTo>
                  <a:cubicBezTo>
                    <a:pt x="25480" y="13559"/>
                    <a:pt x="25457" y="13559"/>
                    <a:pt x="25435" y="13559"/>
                  </a:cubicBezTo>
                  <a:cubicBezTo>
                    <a:pt x="24065" y="13559"/>
                    <a:pt x="23789" y="10879"/>
                    <a:pt x="22459" y="10879"/>
                  </a:cubicBezTo>
                  <a:cubicBezTo>
                    <a:pt x="22430" y="10879"/>
                    <a:pt x="22401" y="10880"/>
                    <a:pt x="22372" y="10882"/>
                  </a:cubicBezTo>
                  <a:cubicBezTo>
                    <a:pt x="21095" y="11004"/>
                    <a:pt x="21338" y="13101"/>
                    <a:pt x="20396" y="13983"/>
                  </a:cubicBezTo>
                  <a:cubicBezTo>
                    <a:pt x="19940" y="14408"/>
                    <a:pt x="19211" y="14530"/>
                    <a:pt x="18876" y="15077"/>
                  </a:cubicBezTo>
                  <a:cubicBezTo>
                    <a:pt x="18755" y="15411"/>
                    <a:pt x="18694" y="15776"/>
                    <a:pt x="18663" y="16110"/>
                  </a:cubicBezTo>
                  <a:cubicBezTo>
                    <a:pt x="18445" y="17255"/>
                    <a:pt x="17421" y="18058"/>
                    <a:pt x="16291" y="18058"/>
                  </a:cubicBezTo>
                  <a:cubicBezTo>
                    <a:pt x="16161" y="18058"/>
                    <a:pt x="16029" y="18047"/>
                    <a:pt x="15897" y="18025"/>
                  </a:cubicBezTo>
                  <a:lnTo>
                    <a:pt x="16414" y="15685"/>
                  </a:lnTo>
                  <a:cubicBezTo>
                    <a:pt x="15624" y="15685"/>
                    <a:pt x="14742" y="15685"/>
                    <a:pt x="14074" y="15259"/>
                  </a:cubicBezTo>
                  <a:cubicBezTo>
                    <a:pt x="13375" y="14834"/>
                    <a:pt x="13010" y="13800"/>
                    <a:pt x="13527" y="13192"/>
                  </a:cubicBezTo>
                  <a:cubicBezTo>
                    <a:pt x="14165" y="12463"/>
                    <a:pt x="15624" y="12706"/>
                    <a:pt x="15958" y="11794"/>
                  </a:cubicBezTo>
                  <a:cubicBezTo>
                    <a:pt x="16110" y="11430"/>
                    <a:pt x="15958" y="11004"/>
                    <a:pt x="15989" y="10609"/>
                  </a:cubicBezTo>
                  <a:cubicBezTo>
                    <a:pt x="16118" y="9243"/>
                    <a:pt x="17820" y="8773"/>
                    <a:pt x="19095" y="8773"/>
                  </a:cubicBezTo>
                  <a:cubicBezTo>
                    <a:pt x="19323" y="8773"/>
                    <a:pt x="19538" y="8788"/>
                    <a:pt x="19727" y="8816"/>
                  </a:cubicBezTo>
                  <a:cubicBezTo>
                    <a:pt x="20285" y="8912"/>
                    <a:pt x="20866" y="9044"/>
                    <a:pt x="21426" y="9044"/>
                  </a:cubicBezTo>
                  <a:cubicBezTo>
                    <a:pt x="21752" y="9044"/>
                    <a:pt x="22070" y="8999"/>
                    <a:pt x="22372" y="8876"/>
                  </a:cubicBezTo>
                  <a:cubicBezTo>
                    <a:pt x="23192" y="8542"/>
                    <a:pt x="23740" y="7357"/>
                    <a:pt x="23101" y="6718"/>
                  </a:cubicBezTo>
                  <a:cubicBezTo>
                    <a:pt x="23259" y="6519"/>
                    <a:pt x="23500" y="6471"/>
                    <a:pt x="23766" y="6471"/>
                  </a:cubicBezTo>
                  <a:cubicBezTo>
                    <a:pt x="24003" y="6471"/>
                    <a:pt x="24260" y="6509"/>
                    <a:pt x="24494" y="6509"/>
                  </a:cubicBezTo>
                  <a:cubicBezTo>
                    <a:pt x="24756" y="6509"/>
                    <a:pt x="24991" y="6462"/>
                    <a:pt x="25138" y="6262"/>
                  </a:cubicBezTo>
                  <a:cubicBezTo>
                    <a:pt x="25563" y="5654"/>
                    <a:pt x="24469" y="5016"/>
                    <a:pt x="24256" y="4287"/>
                  </a:cubicBezTo>
                  <a:cubicBezTo>
                    <a:pt x="24074" y="3679"/>
                    <a:pt x="24560" y="3101"/>
                    <a:pt x="24864" y="2524"/>
                  </a:cubicBezTo>
                  <a:cubicBezTo>
                    <a:pt x="25229" y="1733"/>
                    <a:pt x="25290" y="852"/>
                    <a:pt x="24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13960425" y="1719050"/>
              <a:ext cx="748525" cy="391700"/>
            </a:xfrm>
            <a:custGeom>
              <a:avLst/>
              <a:gdLst/>
              <a:ahLst/>
              <a:cxnLst/>
              <a:rect l="l" t="t" r="r" b="b"/>
              <a:pathLst>
                <a:path w="29941" h="15668" extrusionOk="0">
                  <a:moveTo>
                    <a:pt x="13953" y="0"/>
                  </a:moveTo>
                  <a:cubicBezTo>
                    <a:pt x="9180" y="0"/>
                    <a:pt x="4469" y="851"/>
                    <a:pt x="1" y="2493"/>
                  </a:cubicBezTo>
                  <a:cubicBezTo>
                    <a:pt x="1" y="2949"/>
                    <a:pt x="244" y="3405"/>
                    <a:pt x="609" y="3709"/>
                  </a:cubicBezTo>
                  <a:cubicBezTo>
                    <a:pt x="1019" y="3982"/>
                    <a:pt x="1498" y="4081"/>
                    <a:pt x="1996" y="4081"/>
                  </a:cubicBezTo>
                  <a:cubicBezTo>
                    <a:pt x="2493" y="4081"/>
                    <a:pt x="3010" y="3982"/>
                    <a:pt x="3496" y="3861"/>
                  </a:cubicBezTo>
                  <a:cubicBezTo>
                    <a:pt x="4161" y="3694"/>
                    <a:pt x="4840" y="3500"/>
                    <a:pt x="5503" y="3500"/>
                  </a:cubicBezTo>
                  <a:cubicBezTo>
                    <a:pt x="5811" y="3500"/>
                    <a:pt x="6116" y="3542"/>
                    <a:pt x="6414" y="3648"/>
                  </a:cubicBezTo>
                  <a:cubicBezTo>
                    <a:pt x="7661" y="4104"/>
                    <a:pt x="8238" y="5502"/>
                    <a:pt x="8694" y="6748"/>
                  </a:cubicBezTo>
                  <a:cubicBezTo>
                    <a:pt x="8755" y="6931"/>
                    <a:pt x="8785" y="7113"/>
                    <a:pt x="8755" y="7326"/>
                  </a:cubicBezTo>
                  <a:cubicBezTo>
                    <a:pt x="8694" y="7569"/>
                    <a:pt x="8451" y="7751"/>
                    <a:pt x="8299" y="7964"/>
                  </a:cubicBezTo>
                  <a:cubicBezTo>
                    <a:pt x="7934" y="8542"/>
                    <a:pt x="8238" y="9301"/>
                    <a:pt x="8907" y="9484"/>
                  </a:cubicBezTo>
                  <a:cubicBezTo>
                    <a:pt x="8025" y="10001"/>
                    <a:pt x="8208" y="11277"/>
                    <a:pt x="8512" y="12250"/>
                  </a:cubicBezTo>
                  <a:cubicBezTo>
                    <a:pt x="8816" y="13222"/>
                    <a:pt x="9120" y="14225"/>
                    <a:pt x="9819" y="14925"/>
                  </a:cubicBezTo>
                  <a:cubicBezTo>
                    <a:pt x="10254" y="15378"/>
                    <a:pt x="10900" y="15668"/>
                    <a:pt x="11517" y="15668"/>
                  </a:cubicBezTo>
                  <a:cubicBezTo>
                    <a:pt x="11892" y="15668"/>
                    <a:pt x="12256" y="15561"/>
                    <a:pt x="12554" y="15320"/>
                  </a:cubicBezTo>
                  <a:cubicBezTo>
                    <a:pt x="13162" y="14803"/>
                    <a:pt x="13314" y="13952"/>
                    <a:pt x="13497" y="13192"/>
                  </a:cubicBezTo>
                  <a:cubicBezTo>
                    <a:pt x="13679" y="12402"/>
                    <a:pt x="14196" y="11551"/>
                    <a:pt x="14986" y="11520"/>
                  </a:cubicBezTo>
                  <a:cubicBezTo>
                    <a:pt x="15018" y="11518"/>
                    <a:pt x="15049" y="11517"/>
                    <a:pt x="15080" y="11517"/>
                  </a:cubicBezTo>
                  <a:cubicBezTo>
                    <a:pt x="15321" y="11517"/>
                    <a:pt x="15552" y="11582"/>
                    <a:pt x="15780" y="11582"/>
                  </a:cubicBezTo>
                  <a:cubicBezTo>
                    <a:pt x="15891" y="11582"/>
                    <a:pt x="16001" y="11566"/>
                    <a:pt x="16111" y="11520"/>
                  </a:cubicBezTo>
                  <a:cubicBezTo>
                    <a:pt x="16536" y="11338"/>
                    <a:pt x="16658" y="10821"/>
                    <a:pt x="16931" y="10456"/>
                  </a:cubicBezTo>
                  <a:cubicBezTo>
                    <a:pt x="17418" y="9818"/>
                    <a:pt x="18269" y="9727"/>
                    <a:pt x="19029" y="9545"/>
                  </a:cubicBezTo>
                  <a:cubicBezTo>
                    <a:pt x="19789" y="9362"/>
                    <a:pt x="20609" y="8845"/>
                    <a:pt x="20609" y="8086"/>
                  </a:cubicBezTo>
                  <a:cubicBezTo>
                    <a:pt x="20609" y="7569"/>
                    <a:pt x="20275" y="6870"/>
                    <a:pt x="20761" y="6687"/>
                  </a:cubicBezTo>
                  <a:cubicBezTo>
                    <a:pt x="20807" y="6672"/>
                    <a:pt x="20851" y="6665"/>
                    <a:pt x="20894" y="6665"/>
                  </a:cubicBezTo>
                  <a:cubicBezTo>
                    <a:pt x="21274" y="6665"/>
                    <a:pt x="21534" y="7222"/>
                    <a:pt x="21916" y="7386"/>
                  </a:cubicBezTo>
                  <a:cubicBezTo>
                    <a:pt x="22002" y="7422"/>
                    <a:pt x="22083" y="7438"/>
                    <a:pt x="22161" y="7438"/>
                  </a:cubicBezTo>
                  <a:cubicBezTo>
                    <a:pt x="22747" y="7438"/>
                    <a:pt x="23105" y="6504"/>
                    <a:pt x="23132" y="5806"/>
                  </a:cubicBezTo>
                  <a:cubicBezTo>
                    <a:pt x="23558" y="6262"/>
                    <a:pt x="24105" y="6627"/>
                    <a:pt x="24743" y="6809"/>
                  </a:cubicBezTo>
                  <a:cubicBezTo>
                    <a:pt x="24826" y="6826"/>
                    <a:pt x="24912" y="6834"/>
                    <a:pt x="25000" y="6834"/>
                  </a:cubicBezTo>
                  <a:cubicBezTo>
                    <a:pt x="25554" y="6834"/>
                    <a:pt x="26158" y="6509"/>
                    <a:pt x="26263" y="5958"/>
                  </a:cubicBezTo>
                  <a:cubicBezTo>
                    <a:pt x="26324" y="5593"/>
                    <a:pt x="26141" y="5198"/>
                    <a:pt x="26293" y="4864"/>
                  </a:cubicBezTo>
                  <a:cubicBezTo>
                    <a:pt x="26435" y="4510"/>
                    <a:pt x="26850" y="4376"/>
                    <a:pt x="27256" y="4376"/>
                  </a:cubicBezTo>
                  <a:cubicBezTo>
                    <a:pt x="27374" y="4376"/>
                    <a:pt x="27491" y="4387"/>
                    <a:pt x="27600" y="4408"/>
                  </a:cubicBezTo>
                  <a:cubicBezTo>
                    <a:pt x="27967" y="4499"/>
                    <a:pt x="28351" y="4643"/>
                    <a:pt x="28726" y="4643"/>
                  </a:cubicBezTo>
                  <a:cubicBezTo>
                    <a:pt x="28848" y="4643"/>
                    <a:pt x="28970" y="4628"/>
                    <a:pt x="29090" y="4590"/>
                  </a:cubicBezTo>
                  <a:cubicBezTo>
                    <a:pt x="29606" y="4377"/>
                    <a:pt x="29941" y="3861"/>
                    <a:pt x="29910" y="3283"/>
                  </a:cubicBezTo>
                  <a:cubicBezTo>
                    <a:pt x="24865" y="1125"/>
                    <a:pt x="19454" y="0"/>
                    <a:pt x="13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13525775" y="1868500"/>
              <a:ext cx="804000" cy="637250"/>
            </a:xfrm>
            <a:custGeom>
              <a:avLst/>
              <a:gdLst/>
              <a:ahLst/>
              <a:cxnLst/>
              <a:rect l="l" t="t" r="r" b="b"/>
              <a:pathLst>
                <a:path w="32160" h="25490" extrusionOk="0">
                  <a:moveTo>
                    <a:pt x="21511" y="1"/>
                  </a:moveTo>
                  <a:cubicBezTo>
                    <a:pt x="19503" y="1"/>
                    <a:pt x="17464" y="352"/>
                    <a:pt x="15563" y="892"/>
                  </a:cubicBezTo>
                  <a:cubicBezTo>
                    <a:pt x="8299" y="2928"/>
                    <a:pt x="1824" y="9038"/>
                    <a:pt x="487" y="16637"/>
                  </a:cubicBezTo>
                  <a:cubicBezTo>
                    <a:pt x="122" y="18734"/>
                    <a:pt x="1" y="20983"/>
                    <a:pt x="973" y="22898"/>
                  </a:cubicBezTo>
                  <a:cubicBezTo>
                    <a:pt x="1733" y="24370"/>
                    <a:pt x="3345" y="25489"/>
                    <a:pt x="4942" y="25489"/>
                  </a:cubicBezTo>
                  <a:cubicBezTo>
                    <a:pt x="5389" y="25489"/>
                    <a:pt x="5836" y="25401"/>
                    <a:pt x="6262" y="25208"/>
                  </a:cubicBezTo>
                  <a:cubicBezTo>
                    <a:pt x="7356" y="24752"/>
                    <a:pt x="8086" y="23719"/>
                    <a:pt x="8755" y="22746"/>
                  </a:cubicBezTo>
                  <a:cubicBezTo>
                    <a:pt x="10791" y="19798"/>
                    <a:pt x="13162" y="16424"/>
                    <a:pt x="16718" y="15269"/>
                  </a:cubicBezTo>
                  <a:cubicBezTo>
                    <a:pt x="20396" y="14114"/>
                    <a:pt x="24469" y="14691"/>
                    <a:pt x="28025" y="13020"/>
                  </a:cubicBezTo>
                  <a:cubicBezTo>
                    <a:pt x="29484" y="12351"/>
                    <a:pt x="30640" y="11135"/>
                    <a:pt x="31217" y="9646"/>
                  </a:cubicBezTo>
                  <a:cubicBezTo>
                    <a:pt x="32159" y="7275"/>
                    <a:pt x="31521" y="4570"/>
                    <a:pt x="29667" y="2837"/>
                  </a:cubicBezTo>
                  <a:cubicBezTo>
                    <a:pt x="27382" y="770"/>
                    <a:pt x="24480" y="1"/>
                    <a:pt x="21511" y="1"/>
                  </a:cubicBezTo>
                  <a:close/>
                </a:path>
              </a:pathLst>
            </a:custGeom>
            <a:solidFill>
              <a:srgbClr val="FFFFFF">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41"/>
          <p:cNvGrpSpPr/>
          <p:nvPr/>
        </p:nvGrpSpPr>
        <p:grpSpPr>
          <a:xfrm rot="5213765">
            <a:off x="7679598" y="3773434"/>
            <a:ext cx="1587465" cy="1359075"/>
            <a:chOff x="9395708" y="-2591285"/>
            <a:chExt cx="2431070" cy="2849374"/>
          </a:xfrm>
        </p:grpSpPr>
        <p:sp>
          <p:nvSpPr>
            <p:cNvPr id="1211" name="Google Shape;1211;p41"/>
            <p:cNvSpPr/>
            <p:nvPr/>
          </p:nvSpPr>
          <p:spPr>
            <a:xfrm>
              <a:off x="10858250" y="-1271968"/>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10174225" y="-1747439"/>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9732017" y="-1907158"/>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9796390" y="-259128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9881492" y="-2546481"/>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11255312" y="-138097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11331603" y="-1121469"/>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11379345" y="-1099101"/>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11381428" y="-1099101"/>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10552061" y="-206578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10659565" y="-1446304"/>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10655843" y="-564039"/>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10361060" y="-522547"/>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10361060" y="-521488"/>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1"/>
            <p:cNvSpPr/>
            <p:nvPr/>
          </p:nvSpPr>
          <p:spPr>
            <a:xfrm>
              <a:off x="11056525" y="-1102789"/>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1"/>
            <p:cNvSpPr/>
            <p:nvPr/>
          </p:nvSpPr>
          <p:spPr>
            <a:xfrm>
              <a:off x="10561384" y="-1633207"/>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10617458" y="-1816934"/>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10879013" y="-1062287"/>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10880072" y="-1060204"/>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10510535" y="-2459876"/>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10660009" y="-2459876"/>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9994630" y="-1846201"/>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9994630" y="-178476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10219542" y="-1494524"/>
              <a:ext cx="883768" cy="791836"/>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1"/>
            <p:cNvSpPr/>
            <p:nvPr/>
          </p:nvSpPr>
          <p:spPr>
            <a:xfrm>
              <a:off x="10018911" y="-1466282"/>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1"/>
            <p:cNvSpPr/>
            <p:nvPr/>
          </p:nvSpPr>
          <p:spPr>
            <a:xfrm>
              <a:off x="9840170" y="-147017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1"/>
            <p:cNvSpPr/>
            <p:nvPr/>
          </p:nvSpPr>
          <p:spPr>
            <a:xfrm>
              <a:off x="9729934" y="-812139"/>
              <a:ext cx="577169" cy="649465"/>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1"/>
            <p:cNvSpPr/>
            <p:nvPr/>
          </p:nvSpPr>
          <p:spPr>
            <a:xfrm>
              <a:off x="9730992" y="-812139"/>
              <a:ext cx="561597" cy="640483"/>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1"/>
            <p:cNvSpPr/>
            <p:nvPr/>
          </p:nvSpPr>
          <p:spPr>
            <a:xfrm>
              <a:off x="9452807" y="-109251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1"/>
            <p:cNvSpPr/>
            <p:nvPr/>
          </p:nvSpPr>
          <p:spPr>
            <a:xfrm>
              <a:off x="9452807" y="-95953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1"/>
            <p:cNvSpPr/>
            <p:nvPr/>
          </p:nvSpPr>
          <p:spPr>
            <a:xfrm>
              <a:off x="9395708" y="-1635973"/>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1"/>
            <p:cNvSpPr/>
            <p:nvPr/>
          </p:nvSpPr>
          <p:spPr>
            <a:xfrm>
              <a:off x="9395708" y="-156159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41"/>
          <p:cNvSpPr/>
          <p:nvPr/>
        </p:nvSpPr>
        <p:spPr>
          <a:xfrm>
            <a:off x="7837551" y="1147890"/>
            <a:ext cx="1340537" cy="492420"/>
          </a:xfrm>
          <a:custGeom>
            <a:avLst/>
            <a:gdLst/>
            <a:ahLst/>
            <a:cxnLst/>
            <a:rect l="l" t="t" r="r" b="b"/>
            <a:pathLst>
              <a:path w="34013" h="12494" extrusionOk="0">
                <a:moveTo>
                  <a:pt x="18967" y="1"/>
                </a:moveTo>
                <a:cubicBezTo>
                  <a:pt x="17508" y="1"/>
                  <a:pt x="16232" y="882"/>
                  <a:pt x="15320" y="2281"/>
                </a:cubicBezTo>
                <a:cubicBezTo>
                  <a:pt x="14651" y="1977"/>
                  <a:pt x="13921" y="1825"/>
                  <a:pt x="13162" y="1825"/>
                </a:cubicBezTo>
                <a:cubicBezTo>
                  <a:pt x="10639" y="1825"/>
                  <a:pt x="8450" y="3709"/>
                  <a:pt x="7569" y="6384"/>
                </a:cubicBezTo>
                <a:cubicBezTo>
                  <a:pt x="6961" y="6110"/>
                  <a:pt x="6292" y="5989"/>
                  <a:pt x="5623" y="5989"/>
                </a:cubicBezTo>
                <a:cubicBezTo>
                  <a:pt x="4164" y="6019"/>
                  <a:pt x="2766" y="6627"/>
                  <a:pt x="1763" y="7661"/>
                </a:cubicBezTo>
                <a:cubicBezTo>
                  <a:pt x="0" y="9484"/>
                  <a:pt x="1277" y="12494"/>
                  <a:pt x="3800" y="12494"/>
                </a:cubicBezTo>
                <a:lnTo>
                  <a:pt x="30062" y="12494"/>
                </a:lnTo>
                <a:cubicBezTo>
                  <a:pt x="33375" y="12494"/>
                  <a:pt x="34013" y="7630"/>
                  <a:pt x="30761" y="6901"/>
                </a:cubicBezTo>
                <a:cubicBezTo>
                  <a:pt x="30548" y="6840"/>
                  <a:pt x="30305" y="6810"/>
                  <a:pt x="30092" y="6779"/>
                </a:cubicBezTo>
                <a:cubicBezTo>
                  <a:pt x="29484" y="3740"/>
                  <a:pt x="27569" y="1551"/>
                  <a:pt x="25289" y="1551"/>
                </a:cubicBezTo>
                <a:cubicBezTo>
                  <a:pt x="24347" y="1582"/>
                  <a:pt x="23435" y="1916"/>
                  <a:pt x="22767" y="2554"/>
                </a:cubicBezTo>
                <a:cubicBezTo>
                  <a:pt x="21824" y="974"/>
                  <a:pt x="20487" y="1"/>
                  <a:pt x="18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67"/>
        <p:cNvGrpSpPr/>
        <p:nvPr/>
      </p:nvGrpSpPr>
      <p:grpSpPr>
        <a:xfrm>
          <a:off x="0" y="0"/>
          <a:ext cx="0" cy="0"/>
          <a:chOff x="0" y="0"/>
          <a:chExt cx="0" cy="0"/>
        </a:xfrm>
      </p:grpSpPr>
      <p:sp>
        <p:nvSpPr>
          <p:cNvPr id="2668" name="Google Shape;2668;p85"/>
          <p:cNvSpPr txBox="1">
            <a:spLocks noGrp="1"/>
          </p:cNvSpPr>
          <p:nvPr>
            <p:ph type="title"/>
          </p:nvPr>
        </p:nvSpPr>
        <p:spPr>
          <a:xfrm>
            <a:off x="230310" y="30554"/>
            <a:ext cx="488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PARIS AGREEMENT</a:t>
            </a:r>
            <a:endParaRPr dirty="0"/>
          </a:p>
        </p:txBody>
      </p:sp>
      <p:sp>
        <p:nvSpPr>
          <p:cNvPr id="2669" name="Google Shape;2669;p85"/>
          <p:cNvSpPr txBox="1">
            <a:spLocks noGrp="1"/>
          </p:cNvSpPr>
          <p:nvPr>
            <p:ph type="body" idx="1"/>
          </p:nvPr>
        </p:nvSpPr>
        <p:spPr>
          <a:xfrm>
            <a:off x="297008" y="2485397"/>
            <a:ext cx="8302688" cy="751609"/>
          </a:xfrm>
          <a:prstGeom prst="rect">
            <a:avLst/>
          </a:prstGeom>
        </p:spPr>
        <p:txBody>
          <a:bodyPr spcFirstLastPara="1" wrap="square" lIns="91425" tIns="91425" rIns="91425" bIns="91425" anchor="t" anchorCtr="0">
            <a:noAutofit/>
          </a:bodyPr>
          <a:lstStyle/>
          <a:p>
            <a:pPr marL="0" indent="0" algn="just">
              <a:buNone/>
            </a:pPr>
            <a:r>
              <a:rPr lang="en-IN" sz="1400" dirty="0">
                <a:effectLst/>
                <a:latin typeface="Calibri" panose="020F0502020204030204" pitchFamily="34" charset="0"/>
                <a:ea typeface="Calibri" panose="020F0502020204030204" pitchFamily="34" charset="0"/>
                <a:cs typeface="Times New Roman" panose="02020603050405020304" pitchFamily="18" charset="0"/>
              </a:rPr>
              <a:t>India ratifies the Paris Agreement on climate change. The country's Permanent Representative to the United Nations, Syed Akbaruddin (left), shakes hands with UN Deputy Secretary-General Jan Eliasson while General Assembly President Peter Thomson looks on in a ceremony held at the UN Headquarters on 2 October 2016.</a:t>
            </a:r>
          </a:p>
          <a:p>
            <a:pPr marL="0" lvl="0" indent="0" algn="just" rtl="0">
              <a:spcBef>
                <a:spcPts val="0"/>
              </a:spcBef>
              <a:spcAft>
                <a:spcPts val="0"/>
              </a:spcAft>
              <a:buNone/>
            </a:pPr>
            <a:endParaRPr sz="1200" dirty="0"/>
          </a:p>
        </p:txBody>
      </p:sp>
      <p:grpSp>
        <p:nvGrpSpPr>
          <p:cNvPr id="2678" name="Google Shape;2678;p85"/>
          <p:cNvGrpSpPr/>
          <p:nvPr/>
        </p:nvGrpSpPr>
        <p:grpSpPr>
          <a:xfrm rot="-1989367">
            <a:off x="6490171" y="-1080241"/>
            <a:ext cx="2763902" cy="3239474"/>
            <a:chOff x="-7501642" y="749515"/>
            <a:chExt cx="2431070" cy="2849374"/>
          </a:xfrm>
        </p:grpSpPr>
        <p:sp>
          <p:nvSpPr>
            <p:cNvPr id="2679" name="Google Shape;2679;p85"/>
            <p:cNvSpPr/>
            <p:nvPr/>
          </p:nvSpPr>
          <p:spPr>
            <a:xfrm>
              <a:off x="-6039100" y="2068832"/>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5"/>
            <p:cNvSpPr/>
            <p:nvPr/>
          </p:nvSpPr>
          <p:spPr>
            <a:xfrm>
              <a:off x="-6723125" y="1593361"/>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5"/>
            <p:cNvSpPr/>
            <p:nvPr/>
          </p:nvSpPr>
          <p:spPr>
            <a:xfrm>
              <a:off x="-7165333" y="1433642"/>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5"/>
            <p:cNvSpPr/>
            <p:nvPr/>
          </p:nvSpPr>
          <p:spPr>
            <a:xfrm>
              <a:off x="-7100960" y="74951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5"/>
            <p:cNvSpPr/>
            <p:nvPr/>
          </p:nvSpPr>
          <p:spPr>
            <a:xfrm>
              <a:off x="-7015858" y="794319"/>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5"/>
            <p:cNvSpPr/>
            <p:nvPr/>
          </p:nvSpPr>
          <p:spPr>
            <a:xfrm>
              <a:off x="-5642038" y="195982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5"/>
            <p:cNvSpPr/>
            <p:nvPr/>
          </p:nvSpPr>
          <p:spPr>
            <a:xfrm>
              <a:off x="-5565747" y="2219331"/>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5"/>
            <p:cNvSpPr/>
            <p:nvPr/>
          </p:nvSpPr>
          <p:spPr>
            <a:xfrm>
              <a:off x="-5518005" y="2241699"/>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5"/>
            <p:cNvSpPr/>
            <p:nvPr/>
          </p:nvSpPr>
          <p:spPr>
            <a:xfrm>
              <a:off x="-5515922" y="2241699"/>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5"/>
            <p:cNvSpPr/>
            <p:nvPr/>
          </p:nvSpPr>
          <p:spPr>
            <a:xfrm>
              <a:off x="-6345289" y="127501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5"/>
            <p:cNvSpPr/>
            <p:nvPr/>
          </p:nvSpPr>
          <p:spPr>
            <a:xfrm>
              <a:off x="-6237785" y="1894496"/>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5"/>
            <p:cNvSpPr/>
            <p:nvPr/>
          </p:nvSpPr>
          <p:spPr>
            <a:xfrm>
              <a:off x="-6241507" y="2776761"/>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5"/>
            <p:cNvSpPr/>
            <p:nvPr/>
          </p:nvSpPr>
          <p:spPr>
            <a:xfrm>
              <a:off x="-6536290" y="2818253"/>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5"/>
            <p:cNvSpPr/>
            <p:nvPr/>
          </p:nvSpPr>
          <p:spPr>
            <a:xfrm>
              <a:off x="-6536290" y="2819312"/>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5"/>
            <p:cNvSpPr/>
            <p:nvPr/>
          </p:nvSpPr>
          <p:spPr>
            <a:xfrm>
              <a:off x="-5840825" y="2238011"/>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5"/>
            <p:cNvSpPr/>
            <p:nvPr/>
          </p:nvSpPr>
          <p:spPr>
            <a:xfrm>
              <a:off x="-6335966" y="1707593"/>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5"/>
            <p:cNvSpPr/>
            <p:nvPr/>
          </p:nvSpPr>
          <p:spPr>
            <a:xfrm>
              <a:off x="-6279892" y="1523866"/>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5"/>
            <p:cNvSpPr/>
            <p:nvPr/>
          </p:nvSpPr>
          <p:spPr>
            <a:xfrm>
              <a:off x="-6018337" y="2278513"/>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5"/>
            <p:cNvSpPr/>
            <p:nvPr/>
          </p:nvSpPr>
          <p:spPr>
            <a:xfrm>
              <a:off x="-6017278" y="2280596"/>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5"/>
            <p:cNvSpPr/>
            <p:nvPr/>
          </p:nvSpPr>
          <p:spPr>
            <a:xfrm>
              <a:off x="-6386815" y="880924"/>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5"/>
            <p:cNvSpPr/>
            <p:nvPr/>
          </p:nvSpPr>
          <p:spPr>
            <a:xfrm>
              <a:off x="-6237341" y="880924"/>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5"/>
            <p:cNvSpPr/>
            <p:nvPr/>
          </p:nvSpPr>
          <p:spPr>
            <a:xfrm>
              <a:off x="-6902720" y="1494599"/>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5"/>
            <p:cNvSpPr/>
            <p:nvPr/>
          </p:nvSpPr>
          <p:spPr>
            <a:xfrm>
              <a:off x="-6902720" y="155603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5"/>
            <p:cNvSpPr/>
            <p:nvPr/>
          </p:nvSpPr>
          <p:spPr>
            <a:xfrm>
              <a:off x="-6677808" y="1846276"/>
              <a:ext cx="883768" cy="791836"/>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5"/>
            <p:cNvSpPr/>
            <p:nvPr/>
          </p:nvSpPr>
          <p:spPr>
            <a:xfrm>
              <a:off x="-6878439" y="1874518"/>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5"/>
            <p:cNvSpPr/>
            <p:nvPr/>
          </p:nvSpPr>
          <p:spPr>
            <a:xfrm>
              <a:off x="-7057180" y="187062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5"/>
            <p:cNvSpPr/>
            <p:nvPr/>
          </p:nvSpPr>
          <p:spPr>
            <a:xfrm>
              <a:off x="-7167416" y="2528661"/>
              <a:ext cx="577169" cy="649465"/>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5"/>
            <p:cNvSpPr/>
            <p:nvPr/>
          </p:nvSpPr>
          <p:spPr>
            <a:xfrm>
              <a:off x="-7166358" y="2528661"/>
              <a:ext cx="561597" cy="640483"/>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5"/>
            <p:cNvSpPr/>
            <p:nvPr/>
          </p:nvSpPr>
          <p:spPr>
            <a:xfrm>
              <a:off x="-7444543" y="224829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5"/>
            <p:cNvSpPr/>
            <p:nvPr/>
          </p:nvSpPr>
          <p:spPr>
            <a:xfrm>
              <a:off x="-7444543" y="238127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5"/>
            <p:cNvSpPr/>
            <p:nvPr/>
          </p:nvSpPr>
          <p:spPr>
            <a:xfrm>
              <a:off x="-7501642" y="1704827"/>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5"/>
            <p:cNvSpPr/>
            <p:nvPr/>
          </p:nvSpPr>
          <p:spPr>
            <a:xfrm>
              <a:off x="-7501642" y="177920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5" name="Picture 44">
            <a:extLst>
              <a:ext uri="{FF2B5EF4-FFF2-40B4-BE49-F238E27FC236}">
                <a16:creationId xmlns:a16="http://schemas.microsoft.com/office/drawing/2014/main" id="{25D45B23-E551-4084-88A2-1D186E348666}"/>
              </a:ext>
            </a:extLst>
          </p:cNvPr>
          <p:cNvPicPr>
            <a:picLocks noChangeAspect="1"/>
          </p:cNvPicPr>
          <p:nvPr/>
        </p:nvPicPr>
        <p:blipFill>
          <a:blip r:embed="rId3"/>
          <a:stretch>
            <a:fillRect/>
          </a:stretch>
        </p:blipFill>
        <p:spPr>
          <a:xfrm>
            <a:off x="363466" y="605948"/>
            <a:ext cx="3748042" cy="16904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6" name="Picture 45">
            <a:extLst>
              <a:ext uri="{FF2B5EF4-FFF2-40B4-BE49-F238E27FC236}">
                <a16:creationId xmlns:a16="http://schemas.microsoft.com/office/drawing/2014/main" id="{1AAC4CD1-7B2C-4E31-8555-1E3706B357DE}"/>
              </a:ext>
            </a:extLst>
          </p:cNvPr>
          <p:cNvPicPr>
            <a:picLocks noChangeAspect="1"/>
          </p:cNvPicPr>
          <p:nvPr/>
        </p:nvPicPr>
        <p:blipFill>
          <a:blip r:embed="rId4"/>
          <a:stretch>
            <a:fillRect/>
          </a:stretch>
        </p:blipFill>
        <p:spPr>
          <a:xfrm>
            <a:off x="91219" y="3325418"/>
            <a:ext cx="3198775" cy="16529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extBox 1">
            <a:extLst>
              <a:ext uri="{FF2B5EF4-FFF2-40B4-BE49-F238E27FC236}">
                <a16:creationId xmlns:a16="http://schemas.microsoft.com/office/drawing/2014/main" id="{70FFF7FD-F813-426E-AC66-89DADB75302D}"/>
              </a:ext>
            </a:extLst>
          </p:cNvPr>
          <p:cNvSpPr txBox="1"/>
          <p:nvPr/>
        </p:nvSpPr>
        <p:spPr>
          <a:xfrm>
            <a:off x="3529912" y="3910984"/>
            <a:ext cx="5522869" cy="1384995"/>
          </a:xfrm>
          <a:prstGeom prst="rect">
            <a:avLst/>
          </a:prstGeom>
          <a:noFill/>
        </p:spPr>
        <p:txBody>
          <a:bodyPr wrap="square" rtlCol="0">
            <a:spAutoFit/>
          </a:bodyPr>
          <a:lstStyle/>
          <a:p>
            <a:pPr algn="just"/>
            <a:r>
              <a:rPr lang="en-IN" dirty="0">
                <a:effectLst/>
                <a:latin typeface="Calibri" panose="020F0502020204030204" pitchFamily="34" charset="0"/>
                <a:ea typeface="Calibri" panose="020F0502020204030204" pitchFamily="34" charset="0"/>
                <a:cs typeface="Times New Roman" panose="02020603050405020304" pitchFamily="18" charset="0"/>
              </a:rPr>
              <a:t>French Minister of Environment and Energy </a:t>
            </a:r>
            <a:r>
              <a:rPr lang="en-IN" dirty="0" err="1">
                <a:effectLst/>
                <a:latin typeface="Calibri" panose="020F0502020204030204" pitchFamily="34" charset="0"/>
                <a:ea typeface="Calibri" panose="020F0502020204030204" pitchFamily="34" charset="0"/>
                <a:cs typeface="Times New Roman" panose="02020603050405020304" pitchFamily="18" charset="0"/>
              </a:rPr>
              <a:t>Segolene</a:t>
            </a:r>
            <a:r>
              <a:rPr lang="en-IN" dirty="0">
                <a:effectLst/>
                <a:latin typeface="Calibri" panose="020F0502020204030204" pitchFamily="34" charset="0"/>
                <a:ea typeface="Calibri" panose="020F0502020204030204" pitchFamily="34" charset="0"/>
                <a:cs typeface="Times New Roman" panose="02020603050405020304" pitchFamily="18" charset="0"/>
              </a:rPr>
              <a:t> Royal complimented Prime Minister </a:t>
            </a:r>
            <a:r>
              <a:rPr lang="en-IN"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5"/>
              </a:rPr>
              <a:t>Narendra Modi</a:t>
            </a:r>
            <a:r>
              <a:rPr lang="en-IN" dirty="0">
                <a:effectLst/>
                <a:latin typeface="Calibri" panose="020F0502020204030204" pitchFamily="34" charset="0"/>
                <a:ea typeface="Calibri" panose="020F0502020204030204" pitchFamily="34" charset="0"/>
                <a:cs typeface="Times New Roman" panose="02020603050405020304" pitchFamily="18" charset="0"/>
              </a:rPr>
              <a:t> for deciding to ratify the ambitious pact. The historic Paris Agreement, reached in December last year, will come into force after it is ratified by at least 55 countries, accounting for 55 per cent of global greenhouse gas emissions.</a:t>
            </a:r>
          </a:p>
          <a:p>
            <a:pPr algn="just"/>
            <a:endParaRPr lang="en-IN" dirty="0"/>
          </a:p>
        </p:txBody>
      </p:sp>
      <p:sp>
        <p:nvSpPr>
          <p:cNvPr id="49" name="TextBox 48">
            <a:extLst>
              <a:ext uri="{FF2B5EF4-FFF2-40B4-BE49-F238E27FC236}">
                <a16:creationId xmlns:a16="http://schemas.microsoft.com/office/drawing/2014/main" id="{B1DB2768-5C9E-4A23-AE95-63467196CDED}"/>
              </a:ext>
            </a:extLst>
          </p:cNvPr>
          <p:cNvSpPr txBox="1"/>
          <p:nvPr/>
        </p:nvSpPr>
        <p:spPr>
          <a:xfrm>
            <a:off x="3529912" y="3227800"/>
            <a:ext cx="5522869" cy="738664"/>
          </a:xfrm>
          <a:prstGeom prst="rect">
            <a:avLst/>
          </a:prstGeom>
          <a:noFill/>
        </p:spPr>
        <p:txBody>
          <a:bodyPr wrap="square" rtlCol="0">
            <a:spAutoFit/>
          </a:bodyPr>
          <a:lstStyle/>
          <a:p>
            <a:pPr algn="just"/>
            <a:r>
              <a:rPr lang="en-IN" dirty="0">
                <a:effectLst/>
                <a:latin typeface="Calibri" panose="020F0502020204030204" pitchFamily="34" charset="0"/>
                <a:ea typeface="Calibri" panose="020F0502020204030204" pitchFamily="34" charset="0"/>
                <a:cs typeface="Times New Roman" panose="02020603050405020304" pitchFamily="18" charset="0"/>
              </a:rPr>
              <a:t>France has welcomed India’s decision to ratify on October 2 the Paris Climate Change agreement aimed at containing global warming by cutting greenhouse gas emissions</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7"/>
        <p:cNvGrpSpPr/>
        <p:nvPr/>
      </p:nvGrpSpPr>
      <p:grpSpPr>
        <a:xfrm>
          <a:off x="0" y="0"/>
          <a:ext cx="0" cy="0"/>
          <a:chOff x="0" y="0"/>
          <a:chExt cx="0" cy="0"/>
        </a:xfrm>
      </p:grpSpPr>
      <p:sp>
        <p:nvSpPr>
          <p:cNvPr id="1278" name="Google Shape;1278;p47"/>
          <p:cNvSpPr txBox="1">
            <a:spLocks noGrp="1"/>
          </p:cNvSpPr>
          <p:nvPr>
            <p:ph type="title" idx="6"/>
          </p:nvPr>
        </p:nvSpPr>
        <p:spPr>
          <a:xfrm>
            <a:off x="-798609" y="3085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600" dirty="0"/>
              <a:t>ISA</a:t>
            </a:r>
            <a:endParaRPr sz="3600" dirty="0"/>
          </a:p>
        </p:txBody>
      </p:sp>
      <p:pic>
        <p:nvPicPr>
          <p:cNvPr id="178" name="Picture 177">
            <a:extLst>
              <a:ext uri="{FF2B5EF4-FFF2-40B4-BE49-F238E27FC236}">
                <a16:creationId xmlns:a16="http://schemas.microsoft.com/office/drawing/2014/main" id="{4AD12966-50F8-4B86-9AEC-571F7F0EE30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40193" y="49584"/>
            <a:ext cx="3117228" cy="1211181"/>
          </a:xfrm>
          <a:prstGeom prst="rect">
            <a:avLst/>
          </a:prstGeom>
          <a:noFill/>
          <a:ln>
            <a:noFill/>
          </a:ln>
        </p:spPr>
      </p:pic>
      <p:sp>
        <p:nvSpPr>
          <p:cNvPr id="14" name="TextBox 13">
            <a:extLst>
              <a:ext uri="{FF2B5EF4-FFF2-40B4-BE49-F238E27FC236}">
                <a16:creationId xmlns:a16="http://schemas.microsoft.com/office/drawing/2014/main" id="{D8C5F40C-A435-492B-B9B0-1A2B5ABDFAF5}"/>
              </a:ext>
            </a:extLst>
          </p:cNvPr>
          <p:cNvSpPr txBox="1"/>
          <p:nvPr/>
        </p:nvSpPr>
        <p:spPr>
          <a:xfrm>
            <a:off x="1157749" y="1716248"/>
            <a:ext cx="7812958" cy="2884187"/>
          </a:xfrm>
          <a:prstGeom prst="rect">
            <a:avLst/>
          </a:prstGeom>
          <a:noFill/>
        </p:spPr>
        <p:txBody>
          <a:bodyPr wrap="square" rtlCol="0">
            <a:spAutoFit/>
          </a:bodyPr>
          <a:lstStyle/>
          <a:p>
            <a:pPr algn="just">
              <a:lnSpc>
                <a:spcPct val="107000"/>
              </a:lnSpc>
              <a:spcAft>
                <a:spcPts val="800"/>
              </a:spcAft>
            </a:pPr>
            <a:r>
              <a:rPr lang="en-IN" sz="1600" b="0" dirty="0">
                <a:solidFill>
                  <a:srgbClr val="393A4D"/>
                </a:solidFill>
                <a:effectLst/>
                <a:latin typeface="Ubuntu" panose="020B0504030602030204" pitchFamily="34" charset="0"/>
                <a:ea typeface="Calibri" panose="020F0502020204030204" pitchFamily="34" charset="0"/>
                <a:cs typeface="Times New Roman" panose="02020603050405020304" pitchFamily="18" charset="0"/>
              </a:rPr>
              <a:t>Paris Declaration on the International Solar Alliance of 30th November 2015. </a:t>
            </a:r>
            <a:r>
              <a:rPr lang="en-IN" sz="1600" dirty="0">
                <a:solidFill>
                  <a:srgbClr val="393A4D"/>
                </a:solidFill>
                <a:effectLst/>
                <a:latin typeface="Segoe UI" panose="020B0502040204020203" pitchFamily="34" charset="0"/>
                <a:ea typeface="Calibri" panose="020F0502020204030204" pitchFamily="34" charset="0"/>
                <a:cs typeface="Times New Roman" panose="02020603050405020304" pitchFamily="18" charset="0"/>
              </a:rPr>
              <a:t>The launch of the International Solar Alliance (ISA) was announced by H.E. Mr. Narendra Modi, the Hon’ble Prime Minister of India and H.E. Mr. Francois Hollande, former Hon’ble President of France on 30th November 2015, at the 21st session of United Nations Climate Change Conference of the Parties (COP-21) in Paris, France. Former UN Secretary-General Ban Ki-moon attended the launch, alongside the Heads of about 120 nations who affirmed their participation in the Alliance to dedicate efforts for promotion of solar energy.</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600" dirty="0">
                <a:solidFill>
                  <a:srgbClr val="393A4D"/>
                </a:solidFill>
                <a:effectLst/>
                <a:latin typeface="Segoe UI" panose="020B0502040204020203" pitchFamily="34" charset="0"/>
                <a:ea typeface="Calibri" panose="020F0502020204030204" pitchFamily="34" charset="0"/>
                <a:cs typeface="Times New Roman" panose="02020603050405020304" pitchFamily="18" charset="0"/>
              </a:rPr>
              <a:t>JOURNEY OF ISA/; </a:t>
            </a:r>
            <a:r>
              <a:rPr lang="en-IN" sz="1600" u="sng" dirty="0">
                <a:solidFill>
                  <a:srgbClr val="0563C1"/>
                </a:solidFill>
                <a:effectLst/>
                <a:latin typeface="Segoe UI" panose="020B0502040204020203" pitchFamily="34" charset="0"/>
                <a:ea typeface="Calibri" panose="020F0502020204030204" pitchFamily="34" charset="0"/>
                <a:cs typeface="Times New Roman" panose="02020603050405020304" pitchFamily="18" charset="0"/>
                <a:hlinkClick r:id="rId4"/>
              </a:rPr>
              <a:t>https://www.isolaralliance.org/about/background</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IN"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67"/>
        <p:cNvGrpSpPr/>
        <p:nvPr/>
      </p:nvGrpSpPr>
      <p:grpSpPr>
        <a:xfrm>
          <a:off x="0" y="0"/>
          <a:ext cx="0" cy="0"/>
          <a:chOff x="0" y="0"/>
          <a:chExt cx="0" cy="0"/>
        </a:xfrm>
      </p:grpSpPr>
      <p:sp>
        <p:nvSpPr>
          <p:cNvPr id="2668" name="Google Shape;2668;p85"/>
          <p:cNvSpPr txBox="1">
            <a:spLocks noGrp="1"/>
          </p:cNvSpPr>
          <p:nvPr>
            <p:ph type="title"/>
          </p:nvPr>
        </p:nvSpPr>
        <p:spPr>
          <a:xfrm>
            <a:off x="796190" y="41824"/>
            <a:ext cx="571971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INTERNATIONAL SOLAR ALLIANCE</a:t>
            </a:r>
            <a:endParaRPr sz="2800" dirty="0"/>
          </a:p>
        </p:txBody>
      </p:sp>
      <p:grpSp>
        <p:nvGrpSpPr>
          <p:cNvPr id="2678" name="Google Shape;2678;p85"/>
          <p:cNvGrpSpPr/>
          <p:nvPr/>
        </p:nvGrpSpPr>
        <p:grpSpPr>
          <a:xfrm rot="-1989367">
            <a:off x="6490171" y="-1080241"/>
            <a:ext cx="2763902" cy="3239474"/>
            <a:chOff x="-7501642" y="749515"/>
            <a:chExt cx="2431070" cy="2849374"/>
          </a:xfrm>
        </p:grpSpPr>
        <p:sp>
          <p:nvSpPr>
            <p:cNvPr id="2679" name="Google Shape;2679;p85"/>
            <p:cNvSpPr/>
            <p:nvPr/>
          </p:nvSpPr>
          <p:spPr>
            <a:xfrm>
              <a:off x="-6039100" y="2068832"/>
              <a:ext cx="817995" cy="1530057"/>
            </a:xfrm>
            <a:custGeom>
              <a:avLst/>
              <a:gdLst/>
              <a:ahLst/>
              <a:cxnLst/>
              <a:rect l="l" t="t" r="r" b="b"/>
              <a:pathLst>
                <a:path w="23953" h="44804" extrusionOk="0">
                  <a:moveTo>
                    <a:pt x="6990" y="13248"/>
                  </a:moveTo>
                  <a:lnTo>
                    <a:pt x="6990" y="13248"/>
                  </a:lnTo>
                  <a:cubicBezTo>
                    <a:pt x="6990" y="13250"/>
                    <a:pt x="6990" y="13252"/>
                    <a:pt x="6992" y="13253"/>
                  </a:cubicBezTo>
                  <a:cubicBezTo>
                    <a:pt x="6991" y="13252"/>
                    <a:pt x="6991" y="13250"/>
                    <a:pt x="6990" y="13248"/>
                  </a:cubicBezTo>
                  <a:close/>
                  <a:moveTo>
                    <a:pt x="5531" y="20573"/>
                  </a:moveTo>
                  <a:cubicBezTo>
                    <a:pt x="5531" y="20575"/>
                    <a:pt x="5531" y="20577"/>
                    <a:pt x="5533" y="20578"/>
                  </a:cubicBezTo>
                  <a:cubicBezTo>
                    <a:pt x="5532" y="20577"/>
                    <a:pt x="5531" y="20575"/>
                    <a:pt x="5531" y="20573"/>
                  </a:cubicBezTo>
                  <a:close/>
                  <a:moveTo>
                    <a:pt x="3101" y="28051"/>
                  </a:moveTo>
                  <a:cubicBezTo>
                    <a:pt x="3100" y="28053"/>
                    <a:pt x="3100" y="28054"/>
                    <a:pt x="3101" y="28055"/>
                  </a:cubicBezTo>
                  <a:cubicBezTo>
                    <a:pt x="3101" y="28054"/>
                    <a:pt x="3101" y="28053"/>
                    <a:pt x="3101" y="28051"/>
                  </a:cubicBezTo>
                  <a:close/>
                  <a:moveTo>
                    <a:pt x="1" y="34950"/>
                  </a:moveTo>
                  <a:cubicBezTo>
                    <a:pt x="1" y="34952"/>
                    <a:pt x="0" y="34954"/>
                    <a:pt x="1" y="34955"/>
                  </a:cubicBezTo>
                  <a:cubicBezTo>
                    <a:pt x="1" y="34954"/>
                    <a:pt x="1" y="34952"/>
                    <a:pt x="1" y="34950"/>
                  </a:cubicBezTo>
                  <a:close/>
                  <a:moveTo>
                    <a:pt x="15746" y="0"/>
                  </a:moveTo>
                  <a:cubicBezTo>
                    <a:pt x="15655" y="0"/>
                    <a:pt x="15564" y="61"/>
                    <a:pt x="15564" y="183"/>
                  </a:cubicBezTo>
                  <a:cubicBezTo>
                    <a:pt x="15533" y="791"/>
                    <a:pt x="15533" y="1368"/>
                    <a:pt x="15564" y="1976"/>
                  </a:cubicBezTo>
                  <a:lnTo>
                    <a:pt x="15472" y="2067"/>
                  </a:lnTo>
                  <a:cubicBezTo>
                    <a:pt x="15320" y="2219"/>
                    <a:pt x="15138" y="2402"/>
                    <a:pt x="14925" y="2614"/>
                  </a:cubicBezTo>
                  <a:cubicBezTo>
                    <a:pt x="13922" y="3557"/>
                    <a:pt x="12220" y="5107"/>
                    <a:pt x="10305" y="6809"/>
                  </a:cubicBezTo>
                  <a:cubicBezTo>
                    <a:pt x="7362" y="9421"/>
                    <a:pt x="6941" y="13072"/>
                    <a:pt x="6990" y="13248"/>
                  </a:cubicBezTo>
                  <a:lnTo>
                    <a:pt x="6990" y="13248"/>
                  </a:lnTo>
                  <a:cubicBezTo>
                    <a:pt x="7007" y="13133"/>
                    <a:pt x="9876" y="11532"/>
                    <a:pt x="12949" y="8876"/>
                  </a:cubicBezTo>
                  <a:cubicBezTo>
                    <a:pt x="14287" y="7660"/>
                    <a:pt x="15199" y="6079"/>
                    <a:pt x="15594" y="4317"/>
                  </a:cubicBezTo>
                  <a:lnTo>
                    <a:pt x="15594" y="4317"/>
                  </a:lnTo>
                  <a:cubicBezTo>
                    <a:pt x="15594" y="5380"/>
                    <a:pt x="15533" y="6444"/>
                    <a:pt x="15472" y="7508"/>
                  </a:cubicBezTo>
                  <a:cubicBezTo>
                    <a:pt x="15442" y="8420"/>
                    <a:pt x="15351" y="9301"/>
                    <a:pt x="15260" y="10213"/>
                  </a:cubicBezTo>
                  <a:cubicBezTo>
                    <a:pt x="15108" y="10335"/>
                    <a:pt x="14864" y="10548"/>
                    <a:pt x="14560" y="10791"/>
                  </a:cubicBezTo>
                  <a:cubicBezTo>
                    <a:pt x="13466" y="11642"/>
                    <a:pt x="11582" y="13010"/>
                    <a:pt x="9515" y="14499"/>
                  </a:cubicBezTo>
                  <a:cubicBezTo>
                    <a:pt x="6305" y="16809"/>
                    <a:pt x="5493" y="20391"/>
                    <a:pt x="5531" y="20573"/>
                  </a:cubicBezTo>
                  <a:lnTo>
                    <a:pt x="5531" y="20573"/>
                  </a:lnTo>
                  <a:cubicBezTo>
                    <a:pt x="5542" y="20444"/>
                    <a:pt x="8567" y="19141"/>
                    <a:pt x="11886" y="16809"/>
                  </a:cubicBezTo>
                  <a:cubicBezTo>
                    <a:pt x="13345" y="15745"/>
                    <a:pt x="14439" y="14256"/>
                    <a:pt x="15016" y="12523"/>
                  </a:cubicBezTo>
                  <a:lnTo>
                    <a:pt x="15016" y="12523"/>
                  </a:lnTo>
                  <a:cubicBezTo>
                    <a:pt x="14925" y="13283"/>
                    <a:pt x="14834" y="14043"/>
                    <a:pt x="14712" y="14773"/>
                  </a:cubicBezTo>
                  <a:cubicBezTo>
                    <a:pt x="14500" y="16110"/>
                    <a:pt x="14256" y="17447"/>
                    <a:pt x="13983" y="18754"/>
                  </a:cubicBezTo>
                  <a:lnTo>
                    <a:pt x="13953" y="18754"/>
                  </a:lnTo>
                  <a:lnTo>
                    <a:pt x="13892" y="18785"/>
                  </a:lnTo>
                  <a:cubicBezTo>
                    <a:pt x="13709" y="18906"/>
                    <a:pt x="13466" y="19089"/>
                    <a:pt x="13193" y="19271"/>
                  </a:cubicBezTo>
                  <a:cubicBezTo>
                    <a:pt x="12007" y="19970"/>
                    <a:pt x="10001" y="21125"/>
                    <a:pt x="7752" y="22402"/>
                  </a:cubicBezTo>
                  <a:cubicBezTo>
                    <a:pt x="4291" y="24358"/>
                    <a:pt x="3095" y="27862"/>
                    <a:pt x="3101" y="28051"/>
                  </a:cubicBezTo>
                  <a:lnTo>
                    <a:pt x="3101" y="28051"/>
                  </a:lnTo>
                  <a:cubicBezTo>
                    <a:pt x="3136" y="27935"/>
                    <a:pt x="6286" y="26961"/>
                    <a:pt x="9849" y="24955"/>
                  </a:cubicBezTo>
                  <a:cubicBezTo>
                    <a:pt x="11460" y="24043"/>
                    <a:pt x="12737" y="22645"/>
                    <a:pt x="13497" y="20943"/>
                  </a:cubicBezTo>
                  <a:lnTo>
                    <a:pt x="13497" y="20943"/>
                  </a:lnTo>
                  <a:cubicBezTo>
                    <a:pt x="13010" y="22888"/>
                    <a:pt x="12494" y="24803"/>
                    <a:pt x="11855" y="26718"/>
                  </a:cubicBezTo>
                  <a:lnTo>
                    <a:pt x="11673" y="26809"/>
                  </a:lnTo>
                  <a:cubicBezTo>
                    <a:pt x="11490" y="26931"/>
                    <a:pt x="11247" y="27052"/>
                    <a:pt x="10974" y="27174"/>
                  </a:cubicBezTo>
                  <a:cubicBezTo>
                    <a:pt x="9758" y="27782"/>
                    <a:pt x="7600" y="28694"/>
                    <a:pt x="5259" y="29758"/>
                  </a:cubicBezTo>
                  <a:cubicBezTo>
                    <a:pt x="1592" y="31381"/>
                    <a:pt x="35" y="34758"/>
                    <a:pt x="1" y="34950"/>
                  </a:cubicBezTo>
                  <a:lnTo>
                    <a:pt x="1" y="34950"/>
                  </a:lnTo>
                  <a:cubicBezTo>
                    <a:pt x="59" y="34816"/>
                    <a:pt x="3275" y="34173"/>
                    <a:pt x="7053" y="32524"/>
                  </a:cubicBezTo>
                  <a:cubicBezTo>
                    <a:pt x="8785" y="31764"/>
                    <a:pt x="10214" y="30426"/>
                    <a:pt x="11156" y="28785"/>
                  </a:cubicBezTo>
                  <a:lnTo>
                    <a:pt x="11156" y="28785"/>
                  </a:lnTo>
                  <a:lnTo>
                    <a:pt x="11095" y="28998"/>
                  </a:lnTo>
                  <a:cubicBezTo>
                    <a:pt x="10791" y="29788"/>
                    <a:pt x="10487" y="30609"/>
                    <a:pt x="10183" y="31399"/>
                  </a:cubicBezTo>
                  <a:cubicBezTo>
                    <a:pt x="10031" y="31551"/>
                    <a:pt x="9880" y="31733"/>
                    <a:pt x="9697" y="31916"/>
                  </a:cubicBezTo>
                  <a:lnTo>
                    <a:pt x="9606" y="32007"/>
                  </a:lnTo>
                  <a:cubicBezTo>
                    <a:pt x="8147" y="33648"/>
                    <a:pt x="6870" y="35442"/>
                    <a:pt x="5867" y="37387"/>
                  </a:cubicBezTo>
                  <a:cubicBezTo>
                    <a:pt x="4682" y="39727"/>
                    <a:pt x="3892" y="42220"/>
                    <a:pt x="3496" y="44803"/>
                  </a:cubicBezTo>
                  <a:cubicBezTo>
                    <a:pt x="5746" y="43253"/>
                    <a:pt x="7600" y="41186"/>
                    <a:pt x="8876" y="38755"/>
                  </a:cubicBezTo>
                  <a:cubicBezTo>
                    <a:pt x="9819" y="36870"/>
                    <a:pt x="10366" y="34834"/>
                    <a:pt x="10518" y="32767"/>
                  </a:cubicBezTo>
                  <a:cubicBezTo>
                    <a:pt x="10548" y="32189"/>
                    <a:pt x="10548" y="31764"/>
                    <a:pt x="10548" y="31460"/>
                  </a:cubicBezTo>
                  <a:cubicBezTo>
                    <a:pt x="10731" y="30943"/>
                    <a:pt x="10943" y="30457"/>
                    <a:pt x="11126" y="29970"/>
                  </a:cubicBezTo>
                  <a:cubicBezTo>
                    <a:pt x="11278" y="29545"/>
                    <a:pt x="11430" y="29089"/>
                    <a:pt x="11582" y="28663"/>
                  </a:cubicBezTo>
                  <a:lnTo>
                    <a:pt x="11582" y="28663"/>
                  </a:lnTo>
                  <a:cubicBezTo>
                    <a:pt x="11217" y="30578"/>
                    <a:pt x="11369" y="32584"/>
                    <a:pt x="12007" y="34408"/>
                  </a:cubicBezTo>
                  <a:cubicBezTo>
                    <a:pt x="13436" y="38268"/>
                    <a:pt x="14621" y="41551"/>
                    <a:pt x="14530" y="41551"/>
                  </a:cubicBezTo>
                  <a:cubicBezTo>
                    <a:pt x="14652" y="41551"/>
                    <a:pt x="16962" y="37265"/>
                    <a:pt x="15412" y="33314"/>
                  </a:cubicBezTo>
                  <a:cubicBezTo>
                    <a:pt x="14652" y="31369"/>
                    <a:pt x="13770" y="29484"/>
                    <a:pt x="12706" y="27660"/>
                  </a:cubicBezTo>
                  <a:lnTo>
                    <a:pt x="12372" y="27022"/>
                  </a:lnTo>
                  <a:lnTo>
                    <a:pt x="12250" y="26779"/>
                  </a:lnTo>
                  <a:cubicBezTo>
                    <a:pt x="12676" y="25502"/>
                    <a:pt x="13041" y="24226"/>
                    <a:pt x="13375" y="22919"/>
                  </a:cubicBezTo>
                  <a:cubicBezTo>
                    <a:pt x="13588" y="22219"/>
                    <a:pt x="13770" y="21490"/>
                    <a:pt x="13953" y="20761"/>
                  </a:cubicBezTo>
                  <a:lnTo>
                    <a:pt x="13953" y="20761"/>
                  </a:lnTo>
                  <a:cubicBezTo>
                    <a:pt x="13801" y="22675"/>
                    <a:pt x="14165" y="24590"/>
                    <a:pt x="14986" y="26323"/>
                  </a:cubicBezTo>
                  <a:cubicBezTo>
                    <a:pt x="16840" y="30001"/>
                    <a:pt x="18421" y="33101"/>
                    <a:pt x="18299" y="33162"/>
                  </a:cubicBezTo>
                  <a:cubicBezTo>
                    <a:pt x="18421" y="33162"/>
                    <a:pt x="20244" y="28663"/>
                    <a:pt x="18299" y="24925"/>
                  </a:cubicBezTo>
                  <a:cubicBezTo>
                    <a:pt x="17296" y="23071"/>
                    <a:pt x="16171" y="21308"/>
                    <a:pt x="14925" y="19636"/>
                  </a:cubicBezTo>
                  <a:lnTo>
                    <a:pt x="14500" y="19028"/>
                  </a:lnTo>
                  <a:lnTo>
                    <a:pt x="14408" y="18846"/>
                  </a:lnTo>
                  <a:lnTo>
                    <a:pt x="14378" y="18815"/>
                  </a:lnTo>
                  <a:cubicBezTo>
                    <a:pt x="14834" y="16688"/>
                    <a:pt x="15199" y="14529"/>
                    <a:pt x="15472" y="12371"/>
                  </a:cubicBezTo>
                  <a:cubicBezTo>
                    <a:pt x="15564" y="14256"/>
                    <a:pt x="16141" y="16080"/>
                    <a:pt x="17144" y="17660"/>
                  </a:cubicBezTo>
                  <a:cubicBezTo>
                    <a:pt x="19424" y="21095"/>
                    <a:pt x="21339" y="24043"/>
                    <a:pt x="21217" y="24074"/>
                  </a:cubicBezTo>
                  <a:cubicBezTo>
                    <a:pt x="21339" y="24074"/>
                    <a:pt x="22646" y="19423"/>
                    <a:pt x="20244" y="15897"/>
                  </a:cubicBezTo>
                  <a:cubicBezTo>
                    <a:pt x="19059" y="14165"/>
                    <a:pt x="17752" y="12523"/>
                    <a:pt x="16323" y="10973"/>
                  </a:cubicBezTo>
                  <a:lnTo>
                    <a:pt x="15837" y="10365"/>
                  </a:lnTo>
                  <a:lnTo>
                    <a:pt x="15715" y="10244"/>
                  </a:lnTo>
                  <a:cubicBezTo>
                    <a:pt x="15776" y="9666"/>
                    <a:pt x="15807" y="9089"/>
                    <a:pt x="15867" y="8511"/>
                  </a:cubicBezTo>
                  <a:cubicBezTo>
                    <a:pt x="15959" y="7174"/>
                    <a:pt x="16019" y="5836"/>
                    <a:pt x="16050" y="4468"/>
                  </a:cubicBezTo>
                  <a:lnTo>
                    <a:pt x="16050" y="4165"/>
                  </a:lnTo>
                  <a:cubicBezTo>
                    <a:pt x="16354" y="6019"/>
                    <a:pt x="17114" y="7751"/>
                    <a:pt x="18269" y="9210"/>
                  </a:cubicBezTo>
                  <a:cubicBezTo>
                    <a:pt x="20913" y="12402"/>
                    <a:pt x="23132" y="15137"/>
                    <a:pt x="23041" y="15198"/>
                  </a:cubicBezTo>
                  <a:cubicBezTo>
                    <a:pt x="23162" y="15137"/>
                    <a:pt x="23953" y="10396"/>
                    <a:pt x="21187" y="7143"/>
                  </a:cubicBezTo>
                  <a:cubicBezTo>
                    <a:pt x="19819" y="5502"/>
                    <a:pt x="18330" y="3982"/>
                    <a:pt x="16719" y="2584"/>
                  </a:cubicBezTo>
                  <a:lnTo>
                    <a:pt x="16050" y="1946"/>
                  </a:lnTo>
                  <a:cubicBezTo>
                    <a:pt x="16050" y="1338"/>
                    <a:pt x="16019" y="760"/>
                    <a:pt x="15928" y="183"/>
                  </a:cubicBezTo>
                  <a:cubicBezTo>
                    <a:pt x="15928" y="61"/>
                    <a:pt x="15837" y="0"/>
                    <a:pt x="15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5"/>
            <p:cNvSpPr/>
            <p:nvPr/>
          </p:nvSpPr>
          <p:spPr>
            <a:xfrm>
              <a:off x="-6723125" y="1593361"/>
              <a:ext cx="1086653" cy="1304872"/>
            </a:xfrm>
            <a:custGeom>
              <a:avLst/>
              <a:gdLst/>
              <a:ahLst/>
              <a:cxnLst/>
              <a:rect l="l" t="t" r="r" b="b"/>
              <a:pathLst>
                <a:path w="31820" h="38210" extrusionOk="0">
                  <a:moveTo>
                    <a:pt x="15016" y="9087"/>
                  </a:moveTo>
                  <a:cubicBezTo>
                    <a:pt x="15015" y="9088"/>
                    <a:pt x="15015" y="9089"/>
                    <a:pt x="15016" y="9090"/>
                  </a:cubicBezTo>
                  <a:cubicBezTo>
                    <a:pt x="15016" y="9090"/>
                    <a:pt x="15016" y="9088"/>
                    <a:pt x="15016" y="9087"/>
                  </a:cubicBezTo>
                  <a:close/>
                  <a:moveTo>
                    <a:pt x="10913" y="15347"/>
                  </a:moveTo>
                  <a:lnTo>
                    <a:pt x="10913" y="15347"/>
                  </a:lnTo>
                  <a:cubicBezTo>
                    <a:pt x="10912" y="15348"/>
                    <a:pt x="10912" y="15350"/>
                    <a:pt x="10912" y="15352"/>
                  </a:cubicBezTo>
                  <a:cubicBezTo>
                    <a:pt x="10912" y="15351"/>
                    <a:pt x="10912" y="15349"/>
                    <a:pt x="10913" y="15347"/>
                  </a:cubicBezTo>
                  <a:close/>
                  <a:moveTo>
                    <a:pt x="29212" y="16811"/>
                  </a:moveTo>
                  <a:lnTo>
                    <a:pt x="29212" y="16811"/>
                  </a:lnTo>
                  <a:cubicBezTo>
                    <a:pt x="29211" y="16811"/>
                    <a:pt x="29211" y="16811"/>
                    <a:pt x="29210" y="16811"/>
                  </a:cubicBezTo>
                  <a:cubicBezTo>
                    <a:pt x="29211" y="16811"/>
                    <a:pt x="29211" y="16811"/>
                    <a:pt x="29212" y="16811"/>
                  </a:cubicBezTo>
                  <a:close/>
                  <a:moveTo>
                    <a:pt x="5867" y="21395"/>
                  </a:moveTo>
                  <a:lnTo>
                    <a:pt x="5867" y="21395"/>
                  </a:lnTo>
                  <a:cubicBezTo>
                    <a:pt x="5866" y="21397"/>
                    <a:pt x="5866" y="21399"/>
                    <a:pt x="5867" y="21401"/>
                  </a:cubicBezTo>
                  <a:cubicBezTo>
                    <a:pt x="5867" y="21399"/>
                    <a:pt x="5867" y="21397"/>
                    <a:pt x="5867" y="21395"/>
                  </a:cubicBezTo>
                  <a:close/>
                  <a:moveTo>
                    <a:pt x="11459" y="38209"/>
                  </a:moveTo>
                  <a:cubicBezTo>
                    <a:pt x="11460" y="38209"/>
                    <a:pt x="11460" y="38210"/>
                    <a:pt x="11460" y="38210"/>
                  </a:cubicBezTo>
                  <a:lnTo>
                    <a:pt x="11460" y="38210"/>
                  </a:lnTo>
                  <a:cubicBezTo>
                    <a:pt x="11460" y="38210"/>
                    <a:pt x="11460" y="38209"/>
                    <a:pt x="11459" y="38209"/>
                  </a:cubicBezTo>
                  <a:close/>
                  <a:moveTo>
                    <a:pt x="28011" y="1"/>
                  </a:moveTo>
                  <a:cubicBezTo>
                    <a:pt x="27942" y="1"/>
                    <a:pt x="27875" y="37"/>
                    <a:pt x="27843" y="124"/>
                  </a:cubicBezTo>
                  <a:cubicBezTo>
                    <a:pt x="27599" y="671"/>
                    <a:pt x="27387" y="1218"/>
                    <a:pt x="27174" y="1765"/>
                  </a:cubicBezTo>
                  <a:lnTo>
                    <a:pt x="27052" y="1826"/>
                  </a:lnTo>
                  <a:cubicBezTo>
                    <a:pt x="26870" y="1917"/>
                    <a:pt x="26627" y="2008"/>
                    <a:pt x="26323" y="2130"/>
                  </a:cubicBezTo>
                  <a:cubicBezTo>
                    <a:pt x="25077" y="2647"/>
                    <a:pt x="22888" y="3437"/>
                    <a:pt x="20487" y="4318"/>
                  </a:cubicBezTo>
                  <a:cubicBezTo>
                    <a:pt x="16747" y="5676"/>
                    <a:pt x="15042" y="8919"/>
                    <a:pt x="15016" y="9087"/>
                  </a:cubicBezTo>
                  <a:lnTo>
                    <a:pt x="15016" y="9087"/>
                  </a:lnTo>
                  <a:cubicBezTo>
                    <a:pt x="15062" y="8990"/>
                    <a:pt x="18314" y="8588"/>
                    <a:pt x="22159" y="7236"/>
                  </a:cubicBezTo>
                  <a:cubicBezTo>
                    <a:pt x="23861" y="6598"/>
                    <a:pt x="25289" y="5473"/>
                    <a:pt x="26292" y="3984"/>
                  </a:cubicBezTo>
                  <a:lnTo>
                    <a:pt x="26292" y="3984"/>
                  </a:lnTo>
                  <a:cubicBezTo>
                    <a:pt x="25897" y="4957"/>
                    <a:pt x="25472" y="5929"/>
                    <a:pt x="25016" y="6902"/>
                  </a:cubicBezTo>
                  <a:cubicBezTo>
                    <a:pt x="24621" y="7723"/>
                    <a:pt x="24226" y="8513"/>
                    <a:pt x="23830" y="9334"/>
                  </a:cubicBezTo>
                  <a:cubicBezTo>
                    <a:pt x="23618" y="9394"/>
                    <a:pt x="23314" y="9486"/>
                    <a:pt x="22919" y="9607"/>
                  </a:cubicBezTo>
                  <a:cubicBezTo>
                    <a:pt x="21611" y="10002"/>
                    <a:pt x="19362" y="10549"/>
                    <a:pt x="16870" y="11157"/>
                  </a:cubicBezTo>
                  <a:cubicBezTo>
                    <a:pt x="13023" y="12119"/>
                    <a:pt x="10959" y="15160"/>
                    <a:pt x="10913" y="15347"/>
                  </a:cubicBezTo>
                  <a:lnTo>
                    <a:pt x="10913" y="15347"/>
                  </a:lnTo>
                  <a:cubicBezTo>
                    <a:pt x="10979" y="15228"/>
                    <a:pt x="14254" y="15155"/>
                    <a:pt x="18238" y="14197"/>
                  </a:cubicBezTo>
                  <a:cubicBezTo>
                    <a:pt x="19970" y="13741"/>
                    <a:pt x="21551" y="12768"/>
                    <a:pt x="22706" y="11400"/>
                  </a:cubicBezTo>
                  <a:lnTo>
                    <a:pt x="22706" y="11400"/>
                  </a:lnTo>
                  <a:cubicBezTo>
                    <a:pt x="22341" y="12069"/>
                    <a:pt x="21946" y="12708"/>
                    <a:pt x="21581" y="13376"/>
                  </a:cubicBezTo>
                  <a:cubicBezTo>
                    <a:pt x="20882" y="14531"/>
                    <a:pt x="20183" y="15656"/>
                    <a:pt x="19423" y="16781"/>
                  </a:cubicBezTo>
                  <a:lnTo>
                    <a:pt x="19393" y="16781"/>
                  </a:lnTo>
                  <a:lnTo>
                    <a:pt x="19301" y="16811"/>
                  </a:lnTo>
                  <a:cubicBezTo>
                    <a:pt x="19119" y="16841"/>
                    <a:pt x="18815" y="16902"/>
                    <a:pt x="18481" y="16993"/>
                  </a:cubicBezTo>
                  <a:cubicBezTo>
                    <a:pt x="17143" y="17206"/>
                    <a:pt x="14833" y="17540"/>
                    <a:pt x="12280" y="17875"/>
                  </a:cubicBezTo>
                  <a:cubicBezTo>
                    <a:pt x="8344" y="18416"/>
                    <a:pt x="5923" y="21213"/>
                    <a:pt x="5867" y="21395"/>
                  </a:cubicBezTo>
                  <a:lnTo>
                    <a:pt x="5867" y="21395"/>
                  </a:lnTo>
                  <a:cubicBezTo>
                    <a:pt x="5884" y="21371"/>
                    <a:pt x="6070" y="21365"/>
                    <a:pt x="6395" y="21365"/>
                  </a:cubicBezTo>
                  <a:cubicBezTo>
                    <a:pt x="6662" y="21365"/>
                    <a:pt x="7023" y="21369"/>
                    <a:pt x="7461" y="21369"/>
                  </a:cubicBezTo>
                  <a:cubicBezTo>
                    <a:pt x="8821" y="21369"/>
                    <a:pt x="10927" y="21333"/>
                    <a:pt x="13283" y="21036"/>
                  </a:cubicBezTo>
                  <a:cubicBezTo>
                    <a:pt x="15107" y="20762"/>
                    <a:pt x="16809" y="19942"/>
                    <a:pt x="18146" y="18665"/>
                  </a:cubicBezTo>
                  <a:lnTo>
                    <a:pt x="18146" y="18665"/>
                  </a:lnTo>
                  <a:cubicBezTo>
                    <a:pt x="16991" y="20276"/>
                    <a:pt x="15776" y="21887"/>
                    <a:pt x="14499" y="23407"/>
                  </a:cubicBezTo>
                  <a:lnTo>
                    <a:pt x="14286" y="23437"/>
                  </a:lnTo>
                  <a:cubicBezTo>
                    <a:pt x="14073" y="23468"/>
                    <a:pt x="13800" y="23498"/>
                    <a:pt x="13526" y="23528"/>
                  </a:cubicBezTo>
                  <a:cubicBezTo>
                    <a:pt x="12158" y="23589"/>
                    <a:pt x="9818" y="23680"/>
                    <a:pt x="7234" y="23771"/>
                  </a:cubicBezTo>
                  <a:cubicBezTo>
                    <a:pt x="3222" y="23923"/>
                    <a:pt x="457" y="26537"/>
                    <a:pt x="456" y="26659"/>
                  </a:cubicBezTo>
                  <a:lnTo>
                    <a:pt x="456" y="26659"/>
                  </a:lnTo>
                  <a:cubicBezTo>
                    <a:pt x="456" y="26648"/>
                    <a:pt x="484" y="26643"/>
                    <a:pt x="537" y="26643"/>
                  </a:cubicBezTo>
                  <a:cubicBezTo>
                    <a:pt x="1012" y="26643"/>
                    <a:pt x="3527" y="27040"/>
                    <a:pt x="6758" y="27040"/>
                  </a:cubicBezTo>
                  <a:cubicBezTo>
                    <a:pt x="7121" y="27040"/>
                    <a:pt x="7493" y="27035"/>
                    <a:pt x="7873" y="27024"/>
                  </a:cubicBezTo>
                  <a:cubicBezTo>
                    <a:pt x="9788" y="26933"/>
                    <a:pt x="11611" y="26264"/>
                    <a:pt x="13101" y="25079"/>
                  </a:cubicBezTo>
                  <a:lnTo>
                    <a:pt x="13101" y="25079"/>
                  </a:lnTo>
                  <a:lnTo>
                    <a:pt x="12949" y="25230"/>
                  </a:lnTo>
                  <a:cubicBezTo>
                    <a:pt x="12371" y="25869"/>
                    <a:pt x="11794" y="26507"/>
                    <a:pt x="11186" y="27145"/>
                  </a:cubicBezTo>
                  <a:cubicBezTo>
                    <a:pt x="11034" y="27206"/>
                    <a:pt x="10821" y="27328"/>
                    <a:pt x="10547" y="27419"/>
                  </a:cubicBezTo>
                  <a:lnTo>
                    <a:pt x="10456" y="27480"/>
                  </a:lnTo>
                  <a:cubicBezTo>
                    <a:pt x="8481" y="28452"/>
                    <a:pt x="6626" y="29668"/>
                    <a:pt x="4985" y="31066"/>
                  </a:cubicBezTo>
                  <a:cubicBezTo>
                    <a:pt x="3009" y="32829"/>
                    <a:pt x="1338" y="34835"/>
                    <a:pt x="0" y="37085"/>
                  </a:cubicBezTo>
                  <a:cubicBezTo>
                    <a:pt x="2675" y="36477"/>
                    <a:pt x="5167" y="35261"/>
                    <a:pt x="7265" y="33468"/>
                  </a:cubicBezTo>
                  <a:cubicBezTo>
                    <a:pt x="8845" y="32100"/>
                    <a:pt x="10122" y="30398"/>
                    <a:pt x="11034" y="28544"/>
                  </a:cubicBezTo>
                  <a:cubicBezTo>
                    <a:pt x="11277" y="28027"/>
                    <a:pt x="11429" y="27601"/>
                    <a:pt x="11520" y="27328"/>
                  </a:cubicBezTo>
                  <a:lnTo>
                    <a:pt x="12614" y="26173"/>
                  </a:lnTo>
                  <a:cubicBezTo>
                    <a:pt x="12918" y="25838"/>
                    <a:pt x="13222" y="25474"/>
                    <a:pt x="13526" y="25139"/>
                  </a:cubicBezTo>
                  <a:lnTo>
                    <a:pt x="13526" y="25139"/>
                  </a:lnTo>
                  <a:cubicBezTo>
                    <a:pt x="12493" y="26781"/>
                    <a:pt x="11885" y="28696"/>
                    <a:pt x="11794" y="30641"/>
                  </a:cubicBezTo>
                  <a:cubicBezTo>
                    <a:pt x="11703" y="34727"/>
                    <a:pt x="11582" y="38210"/>
                    <a:pt x="11461" y="38210"/>
                  </a:cubicBezTo>
                  <a:cubicBezTo>
                    <a:pt x="11461" y="38210"/>
                    <a:pt x="11460" y="38210"/>
                    <a:pt x="11460" y="38210"/>
                  </a:cubicBezTo>
                  <a:lnTo>
                    <a:pt x="11460" y="38210"/>
                  </a:lnTo>
                  <a:cubicBezTo>
                    <a:pt x="11461" y="38210"/>
                    <a:pt x="11461" y="38210"/>
                    <a:pt x="11461" y="38210"/>
                  </a:cubicBezTo>
                  <a:cubicBezTo>
                    <a:pt x="11617" y="38210"/>
                    <a:pt x="15320" y="35089"/>
                    <a:pt x="15350" y="30884"/>
                  </a:cubicBezTo>
                  <a:cubicBezTo>
                    <a:pt x="15380" y="28787"/>
                    <a:pt x="15228" y="26689"/>
                    <a:pt x="14955" y="24623"/>
                  </a:cubicBezTo>
                  <a:cubicBezTo>
                    <a:pt x="14924" y="24319"/>
                    <a:pt x="14894" y="24075"/>
                    <a:pt x="14864" y="23893"/>
                  </a:cubicBezTo>
                  <a:cubicBezTo>
                    <a:pt x="14864" y="23771"/>
                    <a:pt x="14864" y="23680"/>
                    <a:pt x="14833" y="23620"/>
                  </a:cubicBezTo>
                  <a:cubicBezTo>
                    <a:pt x="15715" y="22586"/>
                    <a:pt x="16535" y="21553"/>
                    <a:pt x="17356" y="20458"/>
                  </a:cubicBezTo>
                  <a:cubicBezTo>
                    <a:pt x="17782" y="19881"/>
                    <a:pt x="18238" y="19273"/>
                    <a:pt x="18663" y="18665"/>
                  </a:cubicBezTo>
                  <a:lnTo>
                    <a:pt x="18663" y="18665"/>
                  </a:lnTo>
                  <a:cubicBezTo>
                    <a:pt x="17812" y="20398"/>
                    <a:pt x="17447" y="22313"/>
                    <a:pt x="17569" y="24227"/>
                  </a:cubicBezTo>
                  <a:cubicBezTo>
                    <a:pt x="17934" y="28331"/>
                    <a:pt x="18207" y="31796"/>
                    <a:pt x="18086" y="31796"/>
                  </a:cubicBezTo>
                  <a:cubicBezTo>
                    <a:pt x="18086" y="31796"/>
                    <a:pt x="18087" y="31796"/>
                    <a:pt x="18087" y="31796"/>
                  </a:cubicBezTo>
                  <a:cubicBezTo>
                    <a:pt x="18236" y="31796"/>
                    <a:pt x="21579" y="28313"/>
                    <a:pt x="21125" y="24136"/>
                  </a:cubicBezTo>
                  <a:cubicBezTo>
                    <a:pt x="20912" y="22039"/>
                    <a:pt x="20548" y="19972"/>
                    <a:pt x="20031" y="17936"/>
                  </a:cubicBezTo>
                  <a:cubicBezTo>
                    <a:pt x="19970" y="17662"/>
                    <a:pt x="19909" y="17419"/>
                    <a:pt x="19879" y="17236"/>
                  </a:cubicBezTo>
                  <a:lnTo>
                    <a:pt x="19849" y="17024"/>
                  </a:lnTo>
                  <a:lnTo>
                    <a:pt x="19849" y="16963"/>
                  </a:lnTo>
                  <a:cubicBezTo>
                    <a:pt x="21064" y="15170"/>
                    <a:pt x="22189" y="13315"/>
                    <a:pt x="23253" y="11400"/>
                  </a:cubicBezTo>
                  <a:lnTo>
                    <a:pt x="23253" y="11400"/>
                  </a:lnTo>
                  <a:cubicBezTo>
                    <a:pt x="22675" y="13194"/>
                    <a:pt x="22523" y="15078"/>
                    <a:pt x="22858" y="16932"/>
                  </a:cubicBezTo>
                  <a:cubicBezTo>
                    <a:pt x="23678" y="20975"/>
                    <a:pt x="24377" y="24410"/>
                    <a:pt x="24256" y="24410"/>
                  </a:cubicBezTo>
                  <a:cubicBezTo>
                    <a:pt x="24256" y="24410"/>
                    <a:pt x="24257" y="24410"/>
                    <a:pt x="24257" y="24410"/>
                  </a:cubicBezTo>
                  <a:cubicBezTo>
                    <a:pt x="24400" y="24410"/>
                    <a:pt x="27292" y="20594"/>
                    <a:pt x="26384" y="16446"/>
                  </a:cubicBezTo>
                  <a:cubicBezTo>
                    <a:pt x="25928" y="14410"/>
                    <a:pt x="25289" y="12373"/>
                    <a:pt x="24560" y="10397"/>
                  </a:cubicBezTo>
                  <a:cubicBezTo>
                    <a:pt x="24438" y="10093"/>
                    <a:pt x="24377" y="9850"/>
                    <a:pt x="24286" y="9668"/>
                  </a:cubicBezTo>
                  <a:lnTo>
                    <a:pt x="24256" y="9516"/>
                  </a:lnTo>
                  <a:cubicBezTo>
                    <a:pt x="24499" y="8999"/>
                    <a:pt x="24773" y="8483"/>
                    <a:pt x="25016" y="7966"/>
                  </a:cubicBezTo>
                  <a:cubicBezTo>
                    <a:pt x="25624" y="6750"/>
                    <a:pt x="26171" y="5504"/>
                    <a:pt x="26688" y="4288"/>
                  </a:cubicBezTo>
                  <a:lnTo>
                    <a:pt x="26809" y="3984"/>
                  </a:lnTo>
                  <a:lnTo>
                    <a:pt x="26809" y="3984"/>
                  </a:lnTo>
                  <a:cubicBezTo>
                    <a:pt x="26414" y="5808"/>
                    <a:pt x="26505" y="7723"/>
                    <a:pt x="27022" y="9516"/>
                  </a:cubicBezTo>
                  <a:cubicBezTo>
                    <a:pt x="28263" y="13453"/>
                    <a:pt x="29324" y="16786"/>
                    <a:pt x="29212" y="16811"/>
                  </a:cubicBezTo>
                  <a:lnTo>
                    <a:pt x="29212" y="16811"/>
                  </a:lnTo>
                  <a:cubicBezTo>
                    <a:pt x="29349" y="16783"/>
                    <a:pt x="31820" y="12694"/>
                    <a:pt x="30487" y="8665"/>
                  </a:cubicBezTo>
                  <a:cubicBezTo>
                    <a:pt x="29818" y="6659"/>
                    <a:pt x="28998" y="4683"/>
                    <a:pt x="28055" y="2799"/>
                  </a:cubicBezTo>
                  <a:cubicBezTo>
                    <a:pt x="27873" y="2403"/>
                    <a:pt x="27751" y="2130"/>
                    <a:pt x="27660" y="1947"/>
                  </a:cubicBezTo>
                  <a:cubicBezTo>
                    <a:pt x="27873" y="1400"/>
                    <a:pt x="28055" y="823"/>
                    <a:pt x="28207" y="276"/>
                  </a:cubicBezTo>
                  <a:cubicBezTo>
                    <a:pt x="28266" y="119"/>
                    <a:pt x="28136" y="1"/>
                    <a:pt x="280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5"/>
            <p:cNvSpPr/>
            <p:nvPr/>
          </p:nvSpPr>
          <p:spPr>
            <a:xfrm>
              <a:off x="-7165333" y="1433642"/>
              <a:ext cx="1471694" cy="849276"/>
            </a:xfrm>
            <a:custGeom>
              <a:avLst/>
              <a:gdLst/>
              <a:ahLst/>
              <a:cxnLst/>
              <a:rect l="l" t="t" r="r" b="b"/>
              <a:pathLst>
                <a:path w="43095" h="24869" extrusionOk="0">
                  <a:moveTo>
                    <a:pt x="27116" y="1544"/>
                  </a:moveTo>
                  <a:cubicBezTo>
                    <a:pt x="27114" y="1545"/>
                    <a:pt x="27114" y="1547"/>
                    <a:pt x="27114" y="1548"/>
                  </a:cubicBezTo>
                  <a:cubicBezTo>
                    <a:pt x="27114" y="1547"/>
                    <a:pt x="27115" y="1546"/>
                    <a:pt x="27116" y="1544"/>
                  </a:cubicBezTo>
                  <a:close/>
                  <a:moveTo>
                    <a:pt x="20430" y="4856"/>
                  </a:moveTo>
                  <a:cubicBezTo>
                    <a:pt x="20428" y="4857"/>
                    <a:pt x="20426" y="4859"/>
                    <a:pt x="20426" y="4862"/>
                  </a:cubicBezTo>
                  <a:cubicBezTo>
                    <a:pt x="20427" y="4860"/>
                    <a:pt x="20428" y="4858"/>
                    <a:pt x="20430" y="4856"/>
                  </a:cubicBezTo>
                  <a:close/>
                  <a:moveTo>
                    <a:pt x="13013" y="7593"/>
                  </a:moveTo>
                  <a:cubicBezTo>
                    <a:pt x="13011" y="7594"/>
                    <a:pt x="13010" y="7595"/>
                    <a:pt x="13010" y="7597"/>
                  </a:cubicBezTo>
                  <a:cubicBezTo>
                    <a:pt x="13011" y="7596"/>
                    <a:pt x="13011" y="7595"/>
                    <a:pt x="13013" y="7593"/>
                  </a:cubicBezTo>
                  <a:close/>
                  <a:moveTo>
                    <a:pt x="5688" y="9327"/>
                  </a:moveTo>
                  <a:cubicBezTo>
                    <a:pt x="5686" y="9327"/>
                    <a:pt x="5685" y="9328"/>
                    <a:pt x="5685" y="9330"/>
                  </a:cubicBezTo>
                  <a:cubicBezTo>
                    <a:pt x="5685" y="9329"/>
                    <a:pt x="5686" y="9328"/>
                    <a:pt x="5688" y="9327"/>
                  </a:cubicBezTo>
                  <a:close/>
                  <a:moveTo>
                    <a:pt x="27326" y="19391"/>
                  </a:moveTo>
                  <a:cubicBezTo>
                    <a:pt x="27327" y="19391"/>
                    <a:pt x="27327" y="19391"/>
                    <a:pt x="27327" y="19391"/>
                  </a:cubicBezTo>
                  <a:lnTo>
                    <a:pt x="27327" y="19391"/>
                  </a:lnTo>
                  <a:cubicBezTo>
                    <a:pt x="27327" y="19391"/>
                    <a:pt x="27327" y="19391"/>
                    <a:pt x="27326" y="19391"/>
                  </a:cubicBezTo>
                  <a:close/>
                  <a:moveTo>
                    <a:pt x="9362" y="24862"/>
                  </a:moveTo>
                  <a:cubicBezTo>
                    <a:pt x="9363" y="24862"/>
                    <a:pt x="9363" y="24862"/>
                    <a:pt x="9363" y="24863"/>
                  </a:cubicBezTo>
                  <a:lnTo>
                    <a:pt x="9363" y="24863"/>
                  </a:lnTo>
                  <a:cubicBezTo>
                    <a:pt x="9363" y="24862"/>
                    <a:pt x="9363" y="24862"/>
                    <a:pt x="9362" y="24862"/>
                  </a:cubicBezTo>
                  <a:close/>
                  <a:moveTo>
                    <a:pt x="32525" y="1"/>
                  </a:moveTo>
                  <a:cubicBezTo>
                    <a:pt x="29468" y="1"/>
                    <a:pt x="27197" y="1409"/>
                    <a:pt x="27116" y="1544"/>
                  </a:cubicBezTo>
                  <a:lnTo>
                    <a:pt x="27116" y="1544"/>
                  </a:lnTo>
                  <a:cubicBezTo>
                    <a:pt x="27118" y="1542"/>
                    <a:pt x="27123" y="1540"/>
                    <a:pt x="27131" y="1540"/>
                  </a:cubicBezTo>
                  <a:cubicBezTo>
                    <a:pt x="27382" y="1540"/>
                    <a:pt x="30332" y="2769"/>
                    <a:pt x="34226" y="3524"/>
                  </a:cubicBezTo>
                  <a:cubicBezTo>
                    <a:pt x="34716" y="3609"/>
                    <a:pt x="35210" y="3651"/>
                    <a:pt x="35703" y="3651"/>
                  </a:cubicBezTo>
                  <a:cubicBezTo>
                    <a:pt x="36986" y="3651"/>
                    <a:pt x="38260" y="3365"/>
                    <a:pt x="39424" y="2795"/>
                  </a:cubicBezTo>
                  <a:lnTo>
                    <a:pt x="39424" y="2795"/>
                  </a:lnTo>
                  <a:cubicBezTo>
                    <a:pt x="38573" y="3433"/>
                    <a:pt x="37722" y="4071"/>
                    <a:pt x="36840" y="4679"/>
                  </a:cubicBezTo>
                  <a:cubicBezTo>
                    <a:pt x="36111" y="5196"/>
                    <a:pt x="35351" y="5682"/>
                    <a:pt x="34591" y="6169"/>
                  </a:cubicBezTo>
                  <a:cubicBezTo>
                    <a:pt x="34378" y="6138"/>
                    <a:pt x="34074" y="6077"/>
                    <a:pt x="33679" y="5956"/>
                  </a:cubicBezTo>
                  <a:cubicBezTo>
                    <a:pt x="32372" y="5621"/>
                    <a:pt x="30123" y="4983"/>
                    <a:pt x="27661" y="4254"/>
                  </a:cubicBezTo>
                  <a:cubicBezTo>
                    <a:pt x="26690" y="3969"/>
                    <a:pt x="25749" y="3861"/>
                    <a:pt x="24884" y="3861"/>
                  </a:cubicBezTo>
                  <a:cubicBezTo>
                    <a:pt x="22388" y="3861"/>
                    <a:pt x="20528" y="4755"/>
                    <a:pt x="20430" y="4856"/>
                  </a:cubicBezTo>
                  <a:lnTo>
                    <a:pt x="20430" y="4856"/>
                  </a:lnTo>
                  <a:cubicBezTo>
                    <a:pt x="20432" y="4855"/>
                    <a:pt x="20434" y="4855"/>
                    <a:pt x="20437" y="4855"/>
                  </a:cubicBezTo>
                  <a:cubicBezTo>
                    <a:pt x="20634" y="4855"/>
                    <a:pt x="23484" y="6423"/>
                    <a:pt x="27296" y="7567"/>
                  </a:cubicBezTo>
                  <a:cubicBezTo>
                    <a:pt x="28080" y="7801"/>
                    <a:pt x="28890" y="7916"/>
                    <a:pt x="29699" y="7916"/>
                  </a:cubicBezTo>
                  <a:cubicBezTo>
                    <a:pt x="30676" y="7916"/>
                    <a:pt x="31653" y="7747"/>
                    <a:pt x="32585" y="7415"/>
                  </a:cubicBezTo>
                  <a:lnTo>
                    <a:pt x="32585" y="7415"/>
                  </a:lnTo>
                  <a:cubicBezTo>
                    <a:pt x="31946" y="7780"/>
                    <a:pt x="31278" y="8175"/>
                    <a:pt x="30609" y="8539"/>
                  </a:cubicBezTo>
                  <a:cubicBezTo>
                    <a:pt x="29454" y="9208"/>
                    <a:pt x="28269" y="9816"/>
                    <a:pt x="27053" y="10424"/>
                  </a:cubicBezTo>
                  <a:lnTo>
                    <a:pt x="27022" y="10424"/>
                  </a:lnTo>
                  <a:lnTo>
                    <a:pt x="26931" y="10394"/>
                  </a:lnTo>
                  <a:cubicBezTo>
                    <a:pt x="26718" y="10333"/>
                    <a:pt x="26475" y="10242"/>
                    <a:pt x="26141" y="10120"/>
                  </a:cubicBezTo>
                  <a:cubicBezTo>
                    <a:pt x="24864" y="9634"/>
                    <a:pt x="22706" y="8752"/>
                    <a:pt x="20335" y="7780"/>
                  </a:cubicBezTo>
                  <a:cubicBezTo>
                    <a:pt x="18924" y="7206"/>
                    <a:pt x="17542" y="7022"/>
                    <a:pt x="16367" y="7022"/>
                  </a:cubicBezTo>
                  <a:cubicBezTo>
                    <a:pt x="14458" y="7022"/>
                    <a:pt x="13091" y="7506"/>
                    <a:pt x="13013" y="7593"/>
                  </a:cubicBezTo>
                  <a:lnTo>
                    <a:pt x="13013" y="7593"/>
                  </a:lnTo>
                  <a:cubicBezTo>
                    <a:pt x="13014" y="7592"/>
                    <a:pt x="13017" y="7592"/>
                    <a:pt x="13020" y="7592"/>
                  </a:cubicBezTo>
                  <a:cubicBezTo>
                    <a:pt x="13208" y="7592"/>
                    <a:pt x="15892" y="9439"/>
                    <a:pt x="19606" y="11001"/>
                  </a:cubicBezTo>
                  <a:cubicBezTo>
                    <a:pt x="20653" y="11432"/>
                    <a:pt x="21769" y="11643"/>
                    <a:pt x="22891" y="11643"/>
                  </a:cubicBezTo>
                  <a:cubicBezTo>
                    <a:pt x="23592" y="11643"/>
                    <a:pt x="24296" y="11560"/>
                    <a:pt x="24986" y="11397"/>
                  </a:cubicBezTo>
                  <a:lnTo>
                    <a:pt x="24986" y="11397"/>
                  </a:lnTo>
                  <a:cubicBezTo>
                    <a:pt x="23162" y="12217"/>
                    <a:pt x="21308" y="12977"/>
                    <a:pt x="19454" y="13676"/>
                  </a:cubicBezTo>
                  <a:lnTo>
                    <a:pt x="19271" y="13555"/>
                  </a:lnTo>
                  <a:cubicBezTo>
                    <a:pt x="19059" y="13463"/>
                    <a:pt x="18846" y="13342"/>
                    <a:pt x="18542" y="13220"/>
                  </a:cubicBezTo>
                  <a:cubicBezTo>
                    <a:pt x="17326" y="12612"/>
                    <a:pt x="15259" y="11518"/>
                    <a:pt x="12980" y="10272"/>
                  </a:cubicBezTo>
                  <a:cubicBezTo>
                    <a:pt x="11159" y="9307"/>
                    <a:pt x="9316" y="9060"/>
                    <a:pt x="7937" y="9060"/>
                  </a:cubicBezTo>
                  <a:cubicBezTo>
                    <a:pt x="6645" y="9060"/>
                    <a:pt x="5762" y="9277"/>
                    <a:pt x="5688" y="9327"/>
                  </a:cubicBezTo>
                  <a:lnTo>
                    <a:pt x="5688" y="9327"/>
                  </a:lnTo>
                  <a:cubicBezTo>
                    <a:pt x="5688" y="9327"/>
                    <a:pt x="5689" y="9327"/>
                    <a:pt x="5689" y="9327"/>
                  </a:cubicBezTo>
                  <a:cubicBezTo>
                    <a:pt x="5819" y="9327"/>
                    <a:pt x="8342" y="11467"/>
                    <a:pt x="11916" y="13403"/>
                  </a:cubicBezTo>
                  <a:cubicBezTo>
                    <a:pt x="13207" y="14084"/>
                    <a:pt x="14625" y="14438"/>
                    <a:pt x="16072" y="14438"/>
                  </a:cubicBezTo>
                  <a:cubicBezTo>
                    <a:pt x="16499" y="14438"/>
                    <a:pt x="16928" y="14407"/>
                    <a:pt x="17357" y="14345"/>
                  </a:cubicBezTo>
                  <a:lnTo>
                    <a:pt x="17357" y="14345"/>
                  </a:lnTo>
                  <a:lnTo>
                    <a:pt x="17174" y="14436"/>
                  </a:lnTo>
                  <a:cubicBezTo>
                    <a:pt x="16353" y="14679"/>
                    <a:pt x="15502" y="14953"/>
                    <a:pt x="14682" y="15196"/>
                  </a:cubicBezTo>
                  <a:cubicBezTo>
                    <a:pt x="14499" y="15166"/>
                    <a:pt x="14256" y="15135"/>
                    <a:pt x="13983" y="15105"/>
                  </a:cubicBezTo>
                  <a:lnTo>
                    <a:pt x="13861" y="15105"/>
                  </a:lnTo>
                  <a:cubicBezTo>
                    <a:pt x="13253" y="15063"/>
                    <a:pt x="12645" y="15042"/>
                    <a:pt x="12038" y="15042"/>
                  </a:cubicBezTo>
                  <a:cubicBezTo>
                    <a:pt x="10459" y="15042"/>
                    <a:pt x="8885" y="15184"/>
                    <a:pt x="7326" y="15470"/>
                  </a:cubicBezTo>
                  <a:cubicBezTo>
                    <a:pt x="4773" y="15986"/>
                    <a:pt x="2311" y="16898"/>
                    <a:pt x="1" y="18144"/>
                  </a:cubicBezTo>
                  <a:cubicBezTo>
                    <a:pt x="1664" y="18686"/>
                    <a:pt x="3401" y="18957"/>
                    <a:pt x="5142" y="18957"/>
                  </a:cubicBezTo>
                  <a:cubicBezTo>
                    <a:pt x="6137" y="18957"/>
                    <a:pt x="7133" y="18868"/>
                    <a:pt x="8116" y="18692"/>
                  </a:cubicBezTo>
                  <a:cubicBezTo>
                    <a:pt x="10153" y="18266"/>
                    <a:pt x="12098" y="17476"/>
                    <a:pt x="13831" y="16290"/>
                  </a:cubicBezTo>
                  <a:cubicBezTo>
                    <a:pt x="14317" y="15986"/>
                    <a:pt x="14651" y="15713"/>
                    <a:pt x="14894" y="15530"/>
                  </a:cubicBezTo>
                  <a:lnTo>
                    <a:pt x="16414" y="15074"/>
                  </a:lnTo>
                  <a:cubicBezTo>
                    <a:pt x="16840" y="14922"/>
                    <a:pt x="17296" y="14770"/>
                    <a:pt x="17721" y="14649"/>
                  </a:cubicBezTo>
                  <a:lnTo>
                    <a:pt x="17721" y="14649"/>
                  </a:lnTo>
                  <a:cubicBezTo>
                    <a:pt x="15989" y="15530"/>
                    <a:pt x="14530" y="16868"/>
                    <a:pt x="13466" y="18479"/>
                  </a:cubicBezTo>
                  <a:cubicBezTo>
                    <a:pt x="11340" y="21922"/>
                    <a:pt x="9509" y="24864"/>
                    <a:pt x="9368" y="24864"/>
                  </a:cubicBezTo>
                  <a:cubicBezTo>
                    <a:pt x="9366" y="24864"/>
                    <a:pt x="9365" y="24863"/>
                    <a:pt x="9363" y="24863"/>
                  </a:cubicBezTo>
                  <a:lnTo>
                    <a:pt x="9363" y="24863"/>
                  </a:lnTo>
                  <a:cubicBezTo>
                    <a:pt x="9369" y="24866"/>
                    <a:pt x="9383" y="24868"/>
                    <a:pt x="9407" y="24868"/>
                  </a:cubicBezTo>
                  <a:cubicBezTo>
                    <a:pt x="9905" y="24868"/>
                    <a:pt x="14359" y="23960"/>
                    <a:pt x="16414" y="20515"/>
                  </a:cubicBezTo>
                  <a:cubicBezTo>
                    <a:pt x="17478" y="18692"/>
                    <a:pt x="18420" y="16837"/>
                    <a:pt x="19211" y="14892"/>
                  </a:cubicBezTo>
                  <a:lnTo>
                    <a:pt x="19515" y="14223"/>
                  </a:lnTo>
                  <a:lnTo>
                    <a:pt x="19636" y="13980"/>
                  </a:lnTo>
                  <a:cubicBezTo>
                    <a:pt x="20913" y="13524"/>
                    <a:pt x="22159" y="13038"/>
                    <a:pt x="23375" y="12521"/>
                  </a:cubicBezTo>
                  <a:cubicBezTo>
                    <a:pt x="24074" y="12248"/>
                    <a:pt x="24743" y="11944"/>
                    <a:pt x="25411" y="11640"/>
                  </a:cubicBezTo>
                  <a:lnTo>
                    <a:pt x="25411" y="11640"/>
                  </a:lnTo>
                  <a:cubicBezTo>
                    <a:pt x="23831" y="12704"/>
                    <a:pt x="22524" y="14163"/>
                    <a:pt x="21673" y="15895"/>
                  </a:cubicBezTo>
                  <a:cubicBezTo>
                    <a:pt x="19927" y="19568"/>
                    <a:pt x="18449" y="22674"/>
                    <a:pt x="18332" y="22674"/>
                  </a:cubicBezTo>
                  <a:cubicBezTo>
                    <a:pt x="18331" y="22674"/>
                    <a:pt x="18330" y="22674"/>
                    <a:pt x="18329" y="22673"/>
                  </a:cubicBezTo>
                  <a:lnTo>
                    <a:pt x="18329" y="22673"/>
                  </a:lnTo>
                  <a:cubicBezTo>
                    <a:pt x="18331" y="22676"/>
                    <a:pt x="18338" y="22678"/>
                    <a:pt x="18349" y="22678"/>
                  </a:cubicBezTo>
                  <a:cubicBezTo>
                    <a:pt x="18688" y="22678"/>
                    <a:pt x="23127" y="21333"/>
                    <a:pt x="24803" y="17597"/>
                  </a:cubicBezTo>
                  <a:cubicBezTo>
                    <a:pt x="25685" y="15682"/>
                    <a:pt x="26414" y="13707"/>
                    <a:pt x="26992" y="11701"/>
                  </a:cubicBezTo>
                  <a:lnTo>
                    <a:pt x="27205" y="11001"/>
                  </a:lnTo>
                  <a:lnTo>
                    <a:pt x="27266" y="10789"/>
                  </a:lnTo>
                  <a:lnTo>
                    <a:pt x="27266" y="10758"/>
                  </a:lnTo>
                  <a:cubicBezTo>
                    <a:pt x="29241" y="9816"/>
                    <a:pt x="31156" y="8783"/>
                    <a:pt x="33010" y="7658"/>
                  </a:cubicBezTo>
                  <a:lnTo>
                    <a:pt x="33010" y="7658"/>
                  </a:lnTo>
                  <a:cubicBezTo>
                    <a:pt x="31612" y="8904"/>
                    <a:pt x="30548" y="10454"/>
                    <a:pt x="29880" y="12217"/>
                  </a:cubicBezTo>
                  <a:cubicBezTo>
                    <a:pt x="28584" y="16103"/>
                    <a:pt x="27438" y="19391"/>
                    <a:pt x="27329" y="19391"/>
                  </a:cubicBezTo>
                  <a:cubicBezTo>
                    <a:pt x="27328" y="19391"/>
                    <a:pt x="27328" y="19391"/>
                    <a:pt x="27327" y="19391"/>
                  </a:cubicBezTo>
                  <a:lnTo>
                    <a:pt x="27327" y="19391"/>
                  </a:lnTo>
                  <a:cubicBezTo>
                    <a:pt x="27329" y="19392"/>
                    <a:pt x="27331" y="19392"/>
                    <a:pt x="27334" y="19392"/>
                  </a:cubicBezTo>
                  <a:cubicBezTo>
                    <a:pt x="27561" y="19392"/>
                    <a:pt x="31907" y="17563"/>
                    <a:pt x="33193" y="13585"/>
                  </a:cubicBezTo>
                  <a:cubicBezTo>
                    <a:pt x="33831" y="11579"/>
                    <a:pt x="34348" y="9542"/>
                    <a:pt x="34712" y="7476"/>
                  </a:cubicBezTo>
                  <a:cubicBezTo>
                    <a:pt x="34773" y="7141"/>
                    <a:pt x="34804" y="6898"/>
                    <a:pt x="34864" y="6716"/>
                  </a:cubicBezTo>
                  <a:lnTo>
                    <a:pt x="34895" y="6533"/>
                  </a:lnTo>
                  <a:cubicBezTo>
                    <a:pt x="35381" y="6229"/>
                    <a:pt x="35868" y="5895"/>
                    <a:pt x="36354" y="5591"/>
                  </a:cubicBezTo>
                  <a:cubicBezTo>
                    <a:pt x="37478" y="4831"/>
                    <a:pt x="38573" y="4041"/>
                    <a:pt x="39637" y="3251"/>
                  </a:cubicBezTo>
                  <a:lnTo>
                    <a:pt x="39880" y="3038"/>
                  </a:lnTo>
                  <a:lnTo>
                    <a:pt x="39880" y="3038"/>
                  </a:lnTo>
                  <a:cubicBezTo>
                    <a:pt x="38634" y="4436"/>
                    <a:pt x="37752" y="6108"/>
                    <a:pt x="37296" y="7931"/>
                  </a:cubicBezTo>
                  <a:cubicBezTo>
                    <a:pt x="36388" y="11956"/>
                    <a:pt x="35631" y="15348"/>
                    <a:pt x="35504" y="15348"/>
                  </a:cubicBezTo>
                  <a:cubicBezTo>
                    <a:pt x="35504" y="15348"/>
                    <a:pt x="35503" y="15348"/>
                    <a:pt x="35503" y="15348"/>
                  </a:cubicBezTo>
                  <a:lnTo>
                    <a:pt x="35503" y="15348"/>
                  </a:lnTo>
                  <a:cubicBezTo>
                    <a:pt x="35504" y="15350"/>
                    <a:pt x="35508" y="15351"/>
                    <a:pt x="35512" y="15351"/>
                  </a:cubicBezTo>
                  <a:cubicBezTo>
                    <a:pt x="35754" y="15351"/>
                    <a:pt x="39836" y="13049"/>
                    <a:pt x="40700" y="8935"/>
                  </a:cubicBezTo>
                  <a:cubicBezTo>
                    <a:pt x="41126" y="6868"/>
                    <a:pt x="41430" y="4740"/>
                    <a:pt x="41551" y="2643"/>
                  </a:cubicBezTo>
                  <a:cubicBezTo>
                    <a:pt x="41582" y="2217"/>
                    <a:pt x="41612" y="1913"/>
                    <a:pt x="41643" y="1700"/>
                  </a:cubicBezTo>
                  <a:cubicBezTo>
                    <a:pt x="42099" y="1336"/>
                    <a:pt x="42524" y="940"/>
                    <a:pt x="42950" y="545"/>
                  </a:cubicBezTo>
                  <a:cubicBezTo>
                    <a:pt x="43095" y="400"/>
                    <a:pt x="42990" y="197"/>
                    <a:pt x="42833" y="197"/>
                  </a:cubicBezTo>
                  <a:cubicBezTo>
                    <a:pt x="42793" y="197"/>
                    <a:pt x="42750" y="210"/>
                    <a:pt x="42707" y="241"/>
                  </a:cubicBezTo>
                  <a:cubicBezTo>
                    <a:pt x="42220" y="576"/>
                    <a:pt x="41764" y="940"/>
                    <a:pt x="41308" y="1336"/>
                  </a:cubicBezTo>
                  <a:lnTo>
                    <a:pt x="41156" y="1336"/>
                  </a:lnTo>
                  <a:cubicBezTo>
                    <a:pt x="40974" y="1305"/>
                    <a:pt x="40700" y="1275"/>
                    <a:pt x="40396" y="1244"/>
                  </a:cubicBezTo>
                  <a:cubicBezTo>
                    <a:pt x="39029" y="1032"/>
                    <a:pt x="36749" y="637"/>
                    <a:pt x="34226" y="150"/>
                  </a:cubicBezTo>
                  <a:cubicBezTo>
                    <a:pt x="33639" y="46"/>
                    <a:pt x="33070" y="1"/>
                    <a:pt x="32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5"/>
            <p:cNvSpPr/>
            <p:nvPr/>
          </p:nvSpPr>
          <p:spPr>
            <a:xfrm>
              <a:off x="-7100960" y="749515"/>
              <a:ext cx="997556" cy="987994"/>
            </a:xfrm>
            <a:custGeom>
              <a:avLst/>
              <a:gdLst/>
              <a:ahLst/>
              <a:cxnLst/>
              <a:rect l="l" t="t" r="r" b="b"/>
              <a:pathLst>
                <a:path w="29211" h="28931" extrusionOk="0">
                  <a:moveTo>
                    <a:pt x="0" y="1"/>
                  </a:moveTo>
                  <a:cubicBezTo>
                    <a:pt x="1155" y="2189"/>
                    <a:pt x="2037" y="4499"/>
                    <a:pt x="2614" y="6900"/>
                  </a:cubicBezTo>
                  <a:cubicBezTo>
                    <a:pt x="3222" y="9271"/>
                    <a:pt x="3891" y="11672"/>
                    <a:pt x="5471" y="13466"/>
                  </a:cubicBezTo>
                  <a:cubicBezTo>
                    <a:pt x="6383" y="14469"/>
                    <a:pt x="7599" y="15290"/>
                    <a:pt x="8085" y="16566"/>
                  </a:cubicBezTo>
                  <a:cubicBezTo>
                    <a:pt x="8450" y="17417"/>
                    <a:pt x="8420" y="18390"/>
                    <a:pt x="8602" y="19302"/>
                  </a:cubicBezTo>
                  <a:cubicBezTo>
                    <a:pt x="8967" y="21156"/>
                    <a:pt x="10183" y="22706"/>
                    <a:pt x="11854" y="23496"/>
                  </a:cubicBezTo>
                  <a:cubicBezTo>
                    <a:pt x="12341" y="23679"/>
                    <a:pt x="12766" y="23891"/>
                    <a:pt x="13222" y="24135"/>
                  </a:cubicBezTo>
                  <a:cubicBezTo>
                    <a:pt x="14225" y="24834"/>
                    <a:pt x="14620" y="26171"/>
                    <a:pt x="15411" y="27113"/>
                  </a:cubicBezTo>
                  <a:cubicBezTo>
                    <a:pt x="16231" y="27995"/>
                    <a:pt x="17326" y="28572"/>
                    <a:pt x="18511" y="28755"/>
                  </a:cubicBezTo>
                  <a:cubicBezTo>
                    <a:pt x="19390" y="28867"/>
                    <a:pt x="20286" y="28930"/>
                    <a:pt x="21174" y="28930"/>
                  </a:cubicBezTo>
                  <a:cubicBezTo>
                    <a:pt x="21483" y="28930"/>
                    <a:pt x="21792" y="28922"/>
                    <a:pt x="22098" y="28907"/>
                  </a:cubicBezTo>
                  <a:cubicBezTo>
                    <a:pt x="22182" y="28911"/>
                    <a:pt x="22266" y="28912"/>
                    <a:pt x="22350" y="28912"/>
                  </a:cubicBezTo>
                  <a:cubicBezTo>
                    <a:pt x="24260" y="28912"/>
                    <a:pt x="26031" y="27922"/>
                    <a:pt x="26991" y="26262"/>
                  </a:cubicBezTo>
                  <a:cubicBezTo>
                    <a:pt x="27721" y="25198"/>
                    <a:pt x="28329" y="24043"/>
                    <a:pt x="28754" y="22828"/>
                  </a:cubicBezTo>
                  <a:cubicBezTo>
                    <a:pt x="29210" y="21490"/>
                    <a:pt x="29180" y="20062"/>
                    <a:pt x="28663" y="18724"/>
                  </a:cubicBezTo>
                  <a:cubicBezTo>
                    <a:pt x="28116" y="17356"/>
                    <a:pt x="26931" y="16232"/>
                    <a:pt x="26536" y="14803"/>
                  </a:cubicBezTo>
                  <a:cubicBezTo>
                    <a:pt x="26384" y="14226"/>
                    <a:pt x="26292" y="13648"/>
                    <a:pt x="26232" y="13040"/>
                  </a:cubicBezTo>
                  <a:cubicBezTo>
                    <a:pt x="25776" y="10791"/>
                    <a:pt x="24317" y="8846"/>
                    <a:pt x="22250" y="7812"/>
                  </a:cubicBezTo>
                  <a:cubicBezTo>
                    <a:pt x="21247" y="7326"/>
                    <a:pt x="20183" y="7113"/>
                    <a:pt x="19210" y="6536"/>
                  </a:cubicBezTo>
                  <a:cubicBezTo>
                    <a:pt x="17842" y="5745"/>
                    <a:pt x="16870" y="4317"/>
                    <a:pt x="15623" y="3283"/>
                  </a:cubicBezTo>
                  <a:cubicBezTo>
                    <a:pt x="13465" y="1429"/>
                    <a:pt x="10578" y="852"/>
                    <a:pt x="7903" y="608"/>
                  </a:cubicBezTo>
                  <a:cubicBezTo>
                    <a:pt x="5259" y="396"/>
                    <a:pt x="2645"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5"/>
            <p:cNvSpPr/>
            <p:nvPr/>
          </p:nvSpPr>
          <p:spPr>
            <a:xfrm>
              <a:off x="-7015858" y="794319"/>
              <a:ext cx="834592" cy="993492"/>
            </a:xfrm>
            <a:custGeom>
              <a:avLst/>
              <a:gdLst/>
              <a:ahLst/>
              <a:cxnLst/>
              <a:rect l="l" t="t" r="r" b="b"/>
              <a:pathLst>
                <a:path w="24439" h="29092" extrusionOk="0">
                  <a:moveTo>
                    <a:pt x="1671" y="1"/>
                  </a:moveTo>
                  <a:cubicBezTo>
                    <a:pt x="1645" y="1"/>
                    <a:pt x="1620" y="44"/>
                    <a:pt x="1642" y="87"/>
                  </a:cubicBezTo>
                  <a:cubicBezTo>
                    <a:pt x="1885" y="482"/>
                    <a:pt x="2098" y="938"/>
                    <a:pt x="2250" y="1394"/>
                  </a:cubicBezTo>
                  <a:cubicBezTo>
                    <a:pt x="2311" y="1576"/>
                    <a:pt x="2341" y="1759"/>
                    <a:pt x="2402" y="1941"/>
                  </a:cubicBezTo>
                  <a:cubicBezTo>
                    <a:pt x="1885" y="1546"/>
                    <a:pt x="1338" y="1211"/>
                    <a:pt x="791" y="877"/>
                  </a:cubicBezTo>
                  <a:cubicBezTo>
                    <a:pt x="764" y="857"/>
                    <a:pt x="740" y="849"/>
                    <a:pt x="718" y="849"/>
                  </a:cubicBezTo>
                  <a:cubicBezTo>
                    <a:pt x="638" y="849"/>
                    <a:pt x="598" y="958"/>
                    <a:pt x="669" y="1029"/>
                  </a:cubicBezTo>
                  <a:cubicBezTo>
                    <a:pt x="1156" y="1424"/>
                    <a:pt x="1642" y="1850"/>
                    <a:pt x="2128" y="2245"/>
                  </a:cubicBezTo>
                  <a:lnTo>
                    <a:pt x="1581" y="2245"/>
                  </a:lnTo>
                  <a:cubicBezTo>
                    <a:pt x="1064" y="2214"/>
                    <a:pt x="578" y="2154"/>
                    <a:pt x="92" y="2032"/>
                  </a:cubicBezTo>
                  <a:cubicBezTo>
                    <a:pt x="61" y="2032"/>
                    <a:pt x="1" y="2093"/>
                    <a:pt x="61" y="2093"/>
                  </a:cubicBezTo>
                  <a:cubicBezTo>
                    <a:pt x="456" y="2245"/>
                    <a:pt x="852" y="2336"/>
                    <a:pt x="1247" y="2397"/>
                  </a:cubicBezTo>
                  <a:cubicBezTo>
                    <a:pt x="1642" y="2427"/>
                    <a:pt x="2037" y="2458"/>
                    <a:pt x="2432" y="2518"/>
                  </a:cubicBezTo>
                  <a:cubicBezTo>
                    <a:pt x="3162" y="3126"/>
                    <a:pt x="3891" y="3734"/>
                    <a:pt x="4621" y="4342"/>
                  </a:cubicBezTo>
                  <a:cubicBezTo>
                    <a:pt x="4165" y="4342"/>
                    <a:pt x="3739" y="4342"/>
                    <a:pt x="3283" y="4312"/>
                  </a:cubicBezTo>
                  <a:cubicBezTo>
                    <a:pt x="2675" y="4251"/>
                    <a:pt x="2037" y="4160"/>
                    <a:pt x="1429" y="4008"/>
                  </a:cubicBezTo>
                  <a:cubicBezTo>
                    <a:pt x="1368" y="4008"/>
                    <a:pt x="1368" y="4069"/>
                    <a:pt x="1429" y="4099"/>
                  </a:cubicBezTo>
                  <a:cubicBezTo>
                    <a:pt x="2327" y="4330"/>
                    <a:pt x="3377" y="4582"/>
                    <a:pt x="4359" y="4582"/>
                  </a:cubicBezTo>
                  <a:cubicBezTo>
                    <a:pt x="4540" y="4582"/>
                    <a:pt x="4719" y="4574"/>
                    <a:pt x="4894" y="4555"/>
                  </a:cubicBezTo>
                  <a:cubicBezTo>
                    <a:pt x="5563" y="5132"/>
                    <a:pt x="6262" y="5740"/>
                    <a:pt x="6900" y="6348"/>
                  </a:cubicBezTo>
                  <a:cubicBezTo>
                    <a:pt x="5875" y="6622"/>
                    <a:pt x="4832" y="6759"/>
                    <a:pt x="3784" y="6759"/>
                  </a:cubicBezTo>
                  <a:cubicBezTo>
                    <a:pt x="3435" y="6759"/>
                    <a:pt x="3086" y="6743"/>
                    <a:pt x="2736" y="6713"/>
                  </a:cubicBezTo>
                  <a:cubicBezTo>
                    <a:pt x="2675" y="6713"/>
                    <a:pt x="2645" y="6804"/>
                    <a:pt x="2706" y="6835"/>
                  </a:cubicBezTo>
                  <a:cubicBezTo>
                    <a:pt x="3184" y="6904"/>
                    <a:pt x="3669" y="6938"/>
                    <a:pt x="4156" y="6938"/>
                  </a:cubicBezTo>
                  <a:cubicBezTo>
                    <a:pt x="5152" y="6938"/>
                    <a:pt x="6153" y="6796"/>
                    <a:pt x="7113" y="6531"/>
                  </a:cubicBezTo>
                  <a:lnTo>
                    <a:pt x="7508" y="6895"/>
                  </a:lnTo>
                  <a:cubicBezTo>
                    <a:pt x="8147" y="7503"/>
                    <a:pt x="8785" y="8142"/>
                    <a:pt x="9423" y="8780"/>
                  </a:cubicBezTo>
                  <a:cubicBezTo>
                    <a:pt x="9028" y="8871"/>
                    <a:pt x="8663" y="8993"/>
                    <a:pt x="8268" y="9053"/>
                  </a:cubicBezTo>
                  <a:cubicBezTo>
                    <a:pt x="7691" y="9145"/>
                    <a:pt x="7083" y="9175"/>
                    <a:pt x="6475" y="9175"/>
                  </a:cubicBezTo>
                  <a:cubicBezTo>
                    <a:pt x="6353" y="9175"/>
                    <a:pt x="6353" y="9357"/>
                    <a:pt x="6475" y="9357"/>
                  </a:cubicBezTo>
                  <a:cubicBezTo>
                    <a:pt x="6718" y="9365"/>
                    <a:pt x="6984" y="9373"/>
                    <a:pt x="7260" y="9373"/>
                  </a:cubicBezTo>
                  <a:cubicBezTo>
                    <a:pt x="8052" y="9373"/>
                    <a:pt x="8929" y="9308"/>
                    <a:pt x="9606" y="8993"/>
                  </a:cubicBezTo>
                  <a:cubicBezTo>
                    <a:pt x="10031" y="9449"/>
                    <a:pt x="10457" y="9905"/>
                    <a:pt x="10882" y="10360"/>
                  </a:cubicBezTo>
                  <a:cubicBezTo>
                    <a:pt x="9367" y="10940"/>
                    <a:pt x="7770" y="11241"/>
                    <a:pt x="6163" y="11241"/>
                  </a:cubicBezTo>
                  <a:cubicBezTo>
                    <a:pt x="5578" y="11241"/>
                    <a:pt x="4992" y="11201"/>
                    <a:pt x="4408" y="11120"/>
                  </a:cubicBezTo>
                  <a:cubicBezTo>
                    <a:pt x="4347" y="11120"/>
                    <a:pt x="4317" y="11212"/>
                    <a:pt x="4378" y="11242"/>
                  </a:cubicBezTo>
                  <a:cubicBezTo>
                    <a:pt x="5121" y="11383"/>
                    <a:pt x="5872" y="11454"/>
                    <a:pt x="6620" y="11454"/>
                  </a:cubicBezTo>
                  <a:cubicBezTo>
                    <a:pt x="8135" y="11454"/>
                    <a:pt x="9641" y="11163"/>
                    <a:pt x="11065" y="10573"/>
                  </a:cubicBezTo>
                  <a:cubicBezTo>
                    <a:pt x="11612" y="11181"/>
                    <a:pt x="12159" y="11819"/>
                    <a:pt x="12706" y="12488"/>
                  </a:cubicBezTo>
                  <a:cubicBezTo>
                    <a:pt x="12607" y="12481"/>
                    <a:pt x="12510" y="12477"/>
                    <a:pt x="12414" y="12477"/>
                  </a:cubicBezTo>
                  <a:cubicBezTo>
                    <a:pt x="12127" y="12477"/>
                    <a:pt x="11847" y="12511"/>
                    <a:pt x="11551" y="12579"/>
                  </a:cubicBezTo>
                  <a:cubicBezTo>
                    <a:pt x="10669" y="12792"/>
                    <a:pt x="9788" y="12944"/>
                    <a:pt x="8906" y="13005"/>
                  </a:cubicBezTo>
                  <a:cubicBezTo>
                    <a:pt x="8846" y="13005"/>
                    <a:pt x="8846" y="13096"/>
                    <a:pt x="8906" y="13096"/>
                  </a:cubicBezTo>
                  <a:cubicBezTo>
                    <a:pt x="9020" y="13101"/>
                    <a:pt x="9133" y="13104"/>
                    <a:pt x="9246" y="13104"/>
                  </a:cubicBezTo>
                  <a:cubicBezTo>
                    <a:pt x="9770" y="13104"/>
                    <a:pt x="10291" y="13050"/>
                    <a:pt x="10791" y="12974"/>
                  </a:cubicBezTo>
                  <a:cubicBezTo>
                    <a:pt x="11270" y="12906"/>
                    <a:pt x="11885" y="12718"/>
                    <a:pt x="12432" y="12718"/>
                  </a:cubicBezTo>
                  <a:cubicBezTo>
                    <a:pt x="12615" y="12718"/>
                    <a:pt x="12790" y="12739"/>
                    <a:pt x="12949" y="12792"/>
                  </a:cubicBezTo>
                  <a:cubicBezTo>
                    <a:pt x="13192" y="13096"/>
                    <a:pt x="13466" y="13400"/>
                    <a:pt x="13679" y="13704"/>
                  </a:cubicBezTo>
                  <a:cubicBezTo>
                    <a:pt x="13891" y="13947"/>
                    <a:pt x="14104" y="14190"/>
                    <a:pt x="14287" y="14464"/>
                  </a:cubicBezTo>
                  <a:cubicBezTo>
                    <a:pt x="14096" y="14437"/>
                    <a:pt x="13904" y="14425"/>
                    <a:pt x="13711" y="14425"/>
                  </a:cubicBezTo>
                  <a:cubicBezTo>
                    <a:pt x="12831" y="14425"/>
                    <a:pt x="11938" y="14668"/>
                    <a:pt x="11065" y="14768"/>
                  </a:cubicBezTo>
                  <a:cubicBezTo>
                    <a:pt x="10545" y="14844"/>
                    <a:pt x="10021" y="14881"/>
                    <a:pt x="9497" y="14881"/>
                  </a:cubicBezTo>
                  <a:cubicBezTo>
                    <a:pt x="8552" y="14881"/>
                    <a:pt x="7607" y="14759"/>
                    <a:pt x="6688" y="14525"/>
                  </a:cubicBezTo>
                  <a:cubicBezTo>
                    <a:pt x="6627" y="14525"/>
                    <a:pt x="6566" y="14616"/>
                    <a:pt x="6657" y="14646"/>
                  </a:cubicBezTo>
                  <a:cubicBezTo>
                    <a:pt x="7549" y="14928"/>
                    <a:pt x="8477" y="15083"/>
                    <a:pt x="9413" y="15083"/>
                  </a:cubicBezTo>
                  <a:cubicBezTo>
                    <a:pt x="9689" y="15083"/>
                    <a:pt x="9967" y="15069"/>
                    <a:pt x="10244" y="15041"/>
                  </a:cubicBezTo>
                  <a:cubicBezTo>
                    <a:pt x="11445" y="14990"/>
                    <a:pt x="12624" y="14703"/>
                    <a:pt x="13818" y="14703"/>
                  </a:cubicBezTo>
                  <a:cubicBezTo>
                    <a:pt x="14045" y="14703"/>
                    <a:pt x="14272" y="14713"/>
                    <a:pt x="14499" y="14737"/>
                  </a:cubicBezTo>
                  <a:cubicBezTo>
                    <a:pt x="15138" y="15558"/>
                    <a:pt x="15746" y="16379"/>
                    <a:pt x="16353" y="17230"/>
                  </a:cubicBezTo>
                  <a:cubicBezTo>
                    <a:pt x="16075" y="17171"/>
                    <a:pt x="15798" y="17146"/>
                    <a:pt x="15522" y="17146"/>
                  </a:cubicBezTo>
                  <a:cubicBezTo>
                    <a:pt x="14654" y="17146"/>
                    <a:pt x="13795" y="17394"/>
                    <a:pt x="12919" y="17625"/>
                  </a:cubicBezTo>
                  <a:cubicBezTo>
                    <a:pt x="11751" y="17917"/>
                    <a:pt x="10569" y="18166"/>
                    <a:pt x="9392" y="18166"/>
                  </a:cubicBezTo>
                  <a:cubicBezTo>
                    <a:pt x="8854" y="18166"/>
                    <a:pt x="8316" y="18114"/>
                    <a:pt x="7782" y="17990"/>
                  </a:cubicBezTo>
                  <a:cubicBezTo>
                    <a:pt x="7776" y="17987"/>
                    <a:pt x="7771" y="17986"/>
                    <a:pt x="7766" y="17986"/>
                  </a:cubicBezTo>
                  <a:cubicBezTo>
                    <a:pt x="7711" y="17986"/>
                    <a:pt x="7668" y="18114"/>
                    <a:pt x="7751" y="18142"/>
                  </a:cubicBezTo>
                  <a:cubicBezTo>
                    <a:pt x="8435" y="18309"/>
                    <a:pt x="9134" y="18392"/>
                    <a:pt x="9834" y="18392"/>
                  </a:cubicBezTo>
                  <a:cubicBezTo>
                    <a:pt x="10533" y="18392"/>
                    <a:pt x="11232" y="18309"/>
                    <a:pt x="11916" y="18142"/>
                  </a:cubicBezTo>
                  <a:cubicBezTo>
                    <a:pt x="13059" y="17890"/>
                    <a:pt x="14254" y="17415"/>
                    <a:pt x="15436" y="17415"/>
                  </a:cubicBezTo>
                  <a:cubicBezTo>
                    <a:pt x="15825" y="17415"/>
                    <a:pt x="16213" y="17467"/>
                    <a:pt x="16597" y="17595"/>
                  </a:cubicBezTo>
                  <a:cubicBezTo>
                    <a:pt x="17144" y="18354"/>
                    <a:pt x="17660" y="19114"/>
                    <a:pt x="18147" y="19905"/>
                  </a:cubicBezTo>
                  <a:cubicBezTo>
                    <a:pt x="17899" y="19865"/>
                    <a:pt x="17653" y="19848"/>
                    <a:pt x="17408" y="19848"/>
                  </a:cubicBezTo>
                  <a:cubicBezTo>
                    <a:pt x="15660" y="19848"/>
                    <a:pt x="13974" y="20731"/>
                    <a:pt x="12265" y="20731"/>
                  </a:cubicBezTo>
                  <a:cubicBezTo>
                    <a:pt x="12007" y="20731"/>
                    <a:pt x="11749" y="20711"/>
                    <a:pt x="11490" y="20665"/>
                  </a:cubicBezTo>
                  <a:cubicBezTo>
                    <a:pt x="11399" y="20665"/>
                    <a:pt x="11369" y="20786"/>
                    <a:pt x="11460" y="20817"/>
                  </a:cubicBezTo>
                  <a:cubicBezTo>
                    <a:pt x="11776" y="20887"/>
                    <a:pt x="12092" y="20917"/>
                    <a:pt x="12407" y="20917"/>
                  </a:cubicBezTo>
                  <a:cubicBezTo>
                    <a:pt x="14042" y="20917"/>
                    <a:pt x="15654" y="20116"/>
                    <a:pt x="17288" y="20116"/>
                  </a:cubicBezTo>
                  <a:cubicBezTo>
                    <a:pt x="17634" y="20116"/>
                    <a:pt x="17981" y="20152"/>
                    <a:pt x="18329" y="20239"/>
                  </a:cubicBezTo>
                  <a:cubicBezTo>
                    <a:pt x="18542" y="20573"/>
                    <a:pt x="18755" y="20908"/>
                    <a:pt x="18967" y="21272"/>
                  </a:cubicBezTo>
                  <a:cubicBezTo>
                    <a:pt x="19302" y="21850"/>
                    <a:pt x="19667" y="22427"/>
                    <a:pt x="20001" y="23035"/>
                  </a:cubicBezTo>
                  <a:cubicBezTo>
                    <a:pt x="19648" y="22900"/>
                    <a:pt x="19266" y="22855"/>
                    <a:pt x="18877" y="22855"/>
                  </a:cubicBezTo>
                  <a:cubicBezTo>
                    <a:pt x="18394" y="22855"/>
                    <a:pt x="17902" y="22924"/>
                    <a:pt x="17448" y="22975"/>
                  </a:cubicBezTo>
                  <a:cubicBezTo>
                    <a:pt x="16825" y="23066"/>
                    <a:pt x="16194" y="23149"/>
                    <a:pt x="15575" y="23149"/>
                  </a:cubicBezTo>
                  <a:cubicBezTo>
                    <a:pt x="14955" y="23149"/>
                    <a:pt x="14347" y="23066"/>
                    <a:pt x="13770" y="22823"/>
                  </a:cubicBezTo>
                  <a:cubicBezTo>
                    <a:pt x="13760" y="22819"/>
                    <a:pt x="13750" y="22818"/>
                    <a:pt x="13740" y="22818"/>
                  </a:cubicBezTo>
                  <a:cubicBezTo>
                    <a:pt x="13661" y="22818"/>
                    <a:pt x="13597" y="22917"/>
                    <a:pt x="13679" y="22944"/>
                  </a:cubicBezTo>
                  <a:cubicBezTo>
                    <a:pt x="14379" y="23238"/>
                    <a:pt x="15130" y="23397"/>
                    <a:pt x="15881" y="23397"/>
                  </a:cubicBezTo>
                  <a:cubicBezTo>
                    <a:pt x="16141" y="23397"/>
                    <a:pt x="16400" y="23378"/>
                    <a:pt x="16657" y="23339"/>
                  </a:cubicBezTo>
                  <a:cubicBezTo>
                    <a:pt x="17358" y="23269"/>
                    <a:pt x="18018" y="23179"/>
                    <a:pt x="18684" y="23179"/>
                  </a:cubicBezTo>
                  <a:cubicBezTo>
                    <a:pt x="19174" y="23179"/>
                    <a:pt x="19668" y="23228"/>
                    <a:pt x="20183" y="23370"/>
                  </a:cubicBezTo>
                  <a:cubicBezTo>
                    <a:pt x="20518" y="24008"/>
                    <a:pt x="20852" y="24616"/>
                    <a:pt x="21186" y="25285"/>
                  </a:cubicBezTo>
                  <a:lnTo>
                    <a:pt x="21278" y="25406"/>
                  </a:lnTo>
                  <a:cubicBezTo>
                    <a:pt x="20859" y="25305"/>
                    <a:pt x="20438" y="25271"/>
                    <a:pt x="20015" y="25271"/>
                  </a:cubicBezTo>
                  <a:cubicBezTo>
                    <a:pt x="19122" y="25271"/>
                    <a:pt x="18223" y="25424"/>
                    <a:pt x="17337" y="25424"/>
                  </a:cubicBezTo>
                  <a:cubicBezTo>
                    <a:pt x="16873" y="25424"/>
                    <a:pt x="16413" y="25382"/>
                    <a:pt x="15958" y="25254"/>
                  </a:cubicBezTo>
                  <a:cubicBezTo>
                    <a:pt x="15898" y="25254"/>
                    <a:pt x="15867" y="25345"/>
                    <a:pt x="15928" y="25345"/>
                  </a:cubicBezTo>
                  <a:cubicBezTo>
                    <a:pt x="16476" y="25534"/>
                    <a:pt x="17036" y="25588"/>
                    <a:pt x="17602" y="25588"/>
                  </a:cubicBezTo>
                  <a:cubicBezTo>
                    <a:pt x="18352" y="25588"/>
                    <a:pt x="19113" y="25494"/>
                    <a:pt x="19872" y="25494"/>
                  </a:cubicBezTo>
                  <a:cubicBezTo>
                    <a:pt x="20383" y="25494"/>
                    <a:pt x="20894" y="25537"/>
                    <a:pt x="21399" y="25680"/>
                  </a:cubicBezTo>
                  <a:cubicBezTo>
                    <a:pt x="21916" y="26804"/>
                    <a:pt x="22402" y="28051"/>
                    <a:pt x="23101" y="29023"/>
                  </a:cubicBezTo>
                  <a:cubicBezTo>
                    <a:pt x="23139" y="29070"/>
                    <a:pt x="23188" y="29091"/>
                    <a:pt x="23238" y="29091"/>
                  </a:cubicBezTo>
                  <a:cubicBezTo>
                    <a:pt x="23347" y="29091"/>
                    <a:pt x="23457" y="28988"/>
                    <a:pt x="23436" y="28841"/>
                  </a:cubicBezTo>
                  <a:cubicBezTo>
                    <a:pt x="23192" y="27625"/>
                    <a:pt x="22524" y="26470"/>
                    <a:pt x="21946" y="25376"/>
                  </a:cubicBezTo>
                  <a:cubicBezTo>
                    <a:pt x="22524" y="23491"/>
                    <a:pt x="24135" y="22215"/>
                    <a:pt x="24439" y="20148"/>
                  </a:cubicBezTo>
                  <a:cubicBezTo>
                    <a:pt x="24439" y="20110"/>
                    <a:pt x="24404" y="20084"/>
                    <a:pt x="24370" y="20084"/>
                  </a:cubicBezTo>
                  <a:cubicBezTo>
                    <a:pt x="24349" y="20084"/>
                    <a:pt x="24329" y="20094"/>
                    <a:pt x="24317" y="20117"/>
                  </a:cubicBezTo>
                  <a:cubicBezTo>
                    <a:pt x="23952" y="22063"/>
                    <a:pt x="22402" y="23309"/>
                    <a:pt x="21794" y="25102"/>
                  </a:cubicBezTo>
                  <a:lnTo>
                    <a:pt x="21703" y="24950"/>
                  </a:lnTo>
                  <a:cubicBezTo>
                    <a:pt x="21399" y="24312"/>
                    <a:pt x="21034" y="23674"/>
                    <a:pt x="20700" y="23066"/>
                  </a:cubicBezTo>
                  <a:cubicBezTo>
                    <a:pt x="21034" y="21789"/>
                    <a:pt x="21673" y="20877"/>
                    <a:pt x="22311" y="19753"/>
                  </a:cubicBezTo>
                  <a:cubicBezTo>
                    <a:pt x="22889" y="18810"/>
                    <a:pt x="23192" y="17747"/>
                    <a:pt x="23162" y="16652"/>
                  </a:cubicBezTo>
                  <a:cubicBezTo>
                    <a:pt x="23162" y="16592"/>
                    <a:pt x="23124" y="16561"/>
                    <a:pt x="23086" y="16561"/>
                  </a:cubicBezTo>
                  <a:cubicBezTo>
                    <a:pt x="23048" y="16561"/>
                    <a:pt x="23010" y="16592"/>
                    <a:pt x="23010" y="16652"/>
                  </a:cubicBezTo>
                  <a:cubicBezTo>
                    <a:pt x="23040" y="18081"/>
                    <a:pt x="22341" y="19236"/>
                    <a:pt x="21642" y="20361"/>
                  </a:cubicBezTo>
                  <a:cubicBezTo>
                    <a:pt x="21217" y="21060"/>
                    <a:pt x="20670" y="21880"/>
                    <a:pt x="20518" y="22731"/>
                  </a:cubicBezTo>
                  <a:cubicBezTo>
                    <a:pt x="20183" y="22124"/>
                    <a:pt x="19819" y="21546"/>
                    <a:pt x="19484" y="20938"/>
                  </a:cubicBezTo>
                  <a:cubicBezTo>
                    <a:pt x="19271" y="20604"/>
                    <a:pt x="19059" y="20239"/>
                    <a:pt x="18846" y="19905"/>
                  </a:cubicBezTo>
                  <a:cubicBezTo>
                    <a:pt x="19271" y="17473"/>
                    <a:pt x="21612" y="15953"/>
                    <a:pt x="21733" y="13339"/>
                  </a:cubicBezTo>
                  <a:cubicBezTo>
                    <a:pt x="21733" y="13286"/>
                    <a:pt x="21692" y="13254"/>
                    <a:pt x="21658" y="13254"/>
                  </a:cubicBezTo>
                  <a:cubicBezTo>
                    <a:pt x="21633" y="13254"/>
                    <a:pt x="21612" y="13271"/>
                    <a:pt x="21612" y="13309"/>
                  </a:cubicBezTo>
                  <a:cubicBezTo>
                    <a:pt x="21369" y="15801"/>
                    <a:pt x="19180" y="17291"/>
                    <a:pt x="18664" y="19601"/>
                  </a:cubicBezTo>
                  <a:cubicBezTo>
                    <a:pt x="18147" y="18810"/>
                    <a:pt x="17630" y="18020"/>
                    <a:pt x="17083" y="17260"/>
                  </a:cubicBezTo>
                  <a:cubicBezTo>
                    <a:pt x="17144" y="15588"/>
                    <a:pt x="18268" y="14221"/>
                    <a:pt x="18937" y="12762"/>
                  </a:cubicBezTo>
                  <a:cubicBezTo>
                    <a:pt x="19636" y="11424"/>
                    <a:pt x="19910" y="9905"/>
                    <a:pt x="19697" y="8385"/>
                  </a:cubicBezTo>
                  <a:cubicBezTo>
                    <a:pt x="19737" y="8304"/>
                    <a:pt x="19670" y="8250"/>
                    <a:pt x="19611" y="8250"/>
                  </a:cubicBezTo>
                  <a:cubicBezTo>
                    <a:pt x="19582" y="8250"/>
                    <a:pt x="19555" y="8263"/>
                    <a:pt x="19545" y="8294"/>
                  </a:cubicBezTo>
                  <a:cubicBezTo>
                    <a:pt x="19727" y="10239"/>
                    <a:pt x="19028" y="11971"/>
                    <a:pt x="18177" y="13552"/>
                  </a:cubicBezTo>
                  <a:cubicBezTo>
                    <a:pt x="17600" y="14585"/>
                    <a:pt x="16961" y="15619"/>
                    <a:pt x="16840" y="16835"/>
                  </a:cubicBezTo>
                  <a:cubicBezTo>
                    <a:pt x="16232" y="15953"/>
                    <a:pt x="15624" y="15133"/>
                    <a:pt x="14986" y="14312"/>
                  </a:cubicBezTo>
                  <a:cubicBezTo>
                    <a:pt x="15198" y="12853"/>
                    <a:pt x="15837" y="11546"/>
                    <a:pt x="16110" y="10087"/>
                  </a:cubicBezTo>
                  <a:cubicBezTo>
                    <a:pt x="16384" y="8810"/>
                    <a:pt x="16353" y="7473"/>
                    <a:pt x="15989" y="6196"/>
                  </a:cubicBezTo>
                  <a:cubicBezTo>
                    <a:pt x="15976" y="6171"/>
                    <a:pt x="15952" y="6161"/>
                    <a:pt x="15931" y="6161"/>
                  </a:cubicBezTo>
                  <a:cubicBezTo>
                    <a:pt x="15903" y="6161"/>
                    <a:pt x="15880" y="6179"/>
                    <a:pt x="15898" y="6196"/>
                  </a:cubicBezTo>
                  <a:cubicBezTo>
                    <a:pt x="16232" y="7746"/>
                    <a:pt x="16171" y="9327"/>
                    <a:pt x="15715" y="10847"/>
                  </a:cubicBezTo>
                  <a:cubicBezTo>
                    <a:pt x="15411" y="11880"/>
                    <a:pt x="14864" y="12914"/>
                    <a:pt x="14773" y="14008"/>
                  </a:cubicBezTo>
                  <a:lnTo>
                    <a:pt x="14135" y="13248"/>
                  </a:lnTo>
                  <a:cubicBezTo>
                    <a:pt x="13891" y="12944"/>
                    <a:pt x="13648" y="12640"/>
                    <a:pt x="13375" y="12336"/>
                  </a:cubicBezTo>
                  <a:cubicBezTo>
                    <a:pt x="13283" y="11667"/>
                    <a:pt x="13709" y="10847"/>
                    <a:pt x="13891" y="10208"/>
                  </a:cubicBezTo>
                  <a:cubicBezTo>
                    <a:pt x="14074" y="9601"/>
                    <a:pt x="14195" y="8932"/>
                    <a:pt x="14195" y="8294"/>
                  </a:cubicBezTo>
                  <a:cubicBezTo>
                    <a:pt x="14195" y="8263"/>
                    <a:pt x="14173" y="8248"/>
                    <a:pt x="14150" y="8248"/>
                  </a:cubicBezTo>
                  <a:cubicBezTo>
                    <a:pt x="14127" y="8248"/>
                    <a:pt x="14104" y="8263"/>
                    <a:pt x="14104" y="8294"/>
                  </a:cubicBezTo>
                  <a:cubicBezTo>
                    <a:pt x="13983" y="9175"/>
                    <a:pt x="13739" y="10056"/>
                    <a:pt x="13405" y="10908"/>
                  </a:cubicBezTo>
                  <a:cubicBezTo>
                    <a:pt x="13253" y="11272"/>
                    <a:pt x="13162" y="11667"/>
                    <a:pt x="13131" y="12032"/>
                  </a:cubicBezTo>
                  <a:cubicBezTo>
                    <a:pt x="12584" y="11394"/>
                    <a:pt x="12037" y="10756"/>
                    <a:pt x="11460" y="10148"/>
                  </a:cubicBezTo>
                  <a:cubicBezTo>
                    <a:pt x="12584" y="8081"/>
                    <a:pt x="12858" y="5649"/>
                    <a:pt x="12220" y="3369"/>
                  </a:cubicBezTo>
                  <a:cubicBezTo>
                    <a:pt x="12207" y="3331"/>
                    <a:pt x="12178" y="3314"/>
                    <a:pt x="12151" y="3314"/>
                  </a:cubicBezTo>
                  <a:cubicBezTo>
                    <a:pt x="12114" y="3314"/>
                    <a:pt x="12080" y="3347"/>
                    <a:pt x="12098" y="3400"/>
                  </a:cubicBezTo>
                  <a:cubicBezTo>
                    <a:pt x="12584" y="5619"/>
                    <a:pt x="12280" y="7929"/>
                    <a:pt x="11247" y="9935"/>
                  </a:cubicBezTo>
                  <a:cubicBezTo>
                    <a:pt x="10852" y="9479"/>
                    <a:pt x="10396" y="9023"/>
                    <a:pt x="9970" y="8567"/>
                  </a:cubicBezTo>
                  <a:cubicBezTo>
                    <a:pt x="10426" y="7686"/>
                    <a:pt x="10426" y="6409"/>
                    <a:pt x="10365" y="5436"/>
                  </a:cubicBezTo>
                  <a:cubicBezTo>
                    <a:pt x="10365" y="5376"/>
                    <a:pt x="10320" y="5345"/>
                    <a:pt x="10274" y="5345"/>
                  </a:cubicBezTo>
                  <a:cubicBezTo>
                    <a:pt x="10229" y="5345"/>
                    <a:pt x="10183" y="5376"/>
                    <a:pt x="10183" y="5436"/>
                  </a:cubicBezTo>
                  <a:cubicBezTo>
                    <a:pt x="10214" y="6044"/>
                    <a:pt x="10183" y="6652"/>
                    <a:pt x="10062" y="7260"/>
                  </a:cubicBezTo>
                  <a:cubicBezTo>
                    <a:pt x="10001" y="7625"/>
                    <a:pt x="9879" y="8020"/>
                    <a:pt x="9788" y="8385"/>
                  </a:cubicBezTo>
                  <a:cubicBezTo>
                    <a:pt x="9150" y="7746"/>
                    <a:pt x="8511" y="7108"/>
                    <a:pt x="7843" y="6500"/>
                  </a:cubicBezTo>
                  <a:lnTo>
                    <a:pt x="7448" y="6135"/>
                  </a:lnTo>
                  <a:cubicBezTo>
                    <a:pt x="7782" y="4676"/>
                    <a:pt x="7721" y="3157"/>
                    <a:pt x="7235" y="1728"/>
                  </a:cubicBezTo>
                  <a:cubicBezTo>
                    <a:pt x="7226" y="1719"/>
                    <a:pt x="7214" y="1716"/>
                    <a:pt x="7202" y="1716"/>
                  </a:cubicBezTo>
                  <a:cubicBezTo>
                    <a:pt x="7174" y="1716"/>
                    <a:pt x="7144" y="1737"/>
                    <a:pt x="7144" y="1759"/>
                  </a:cubicBezTo>
                  <a:cubicBezTo>
                    <a:pt x="7508" y="3126"/>
                    <a:pt x="7539" y="4555"/>
                    <a:pt x="7235" y="5953"/>
                  </a:cubicBezTo>
                  <a:cubicBezTo>
                    <a:pt x="6596" y="5345"/>
                    <a:pt x="5897" y="4737"/>
                    <a:pt x="5229" y="4160"/>
                  </a:cubicBezTo>
                  <a:cubicBezTo>
                    <a:pt x="5198" y="3035"/>
                    <a:pt x="4651" y="1850"/>
                    <a:pt x="4104" y="877"/>
                  </a:cubicBezTo>
                  <a:cubicBezTo>
                    <a:pt x="4092" y="854"/>
                    <a:pt x="4072" y="844"/>
                    <a:pt x="4053" y="844"/>
                  </a:cubicBezTo>
                  <a:cubicBezTo>
                    <a:pt x="4022" y="844"/>
                    <a:pt x="3994" y="870"/>
                    <a:pt x="4013" y="907"/>
                  </a:cubicBezTo>
                  <a:cubicBezTo>
                    <a:pt x="4317" y="1455"/>
                    <a:pt x="4530" y="2062"/>
                    <a:pt x="4712" y="2640"/>
                  </a:cubicBezTo>
                  <a:cubicBezTo>
                    <a:pt x="4833" y="3066"/>
                    <a:pt x="4864" y="3491"/>
                    <a:pt x="4955" y="3917"/>
                  </a:cubicBezTo>
                  <a:cubicBezTo>
                    <a:pt x="4226" y="3309"/>
                    <a:pt x="3496" y="2731"/>
                    <a:pt x="2706" y="2154"/>
                  </a:cubicBezTo>
                  <a:cubicBezTo>
                    <a:pt x="2523" y="1819"/>
                    <a:pt x="2463" y="1424"/>
                    <a:pt x="2341" y="1059"/>
                  </a:cubicBezTo>
                  <a:cubicBezTo>
                    <a:pt x="2159" y="695"/>
                    <a:pt x="1946" y="330"/>
                    <a:pt x="1703" y="26"/>
                  </a:cubicBezTo>
                  <a:cubicBezTo>
                    <a:pt x="1694" y="8"/>
                    <a:pt x="1682" y="1"/>
                    <a:pt x="16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5"/>
            <p:cNvSpPr/>
            <p:nvPr/>
          </p:nvSpPr>
          <p:spPr>
            <a:xfrm>
              <a:off x="-5642038" y="1959825"/>
              <a:ext cx="281908" cy="365678"/>
            </a:xfrm>
            <a:custGeom>
              <a:avLst/>
              <a:gdLst/>
              <a:ahLst/>
              <a:cxnLst/>
              <a:rect l="l" t="t" r="r" b="b"/>
              <a:pathLst>
                <a:path w="8255" h="10708" extrusionOk="0">
                  <a:moveTo>
                    <a:pt x="373" y="1"/>
                  </a:moveTo>
                  <a:cubicBezTo>
                    <a:pt x="183" y="1"/>
                    <a:pt x="0" y="122"/>
                    <a:pt x="15" y="366"/>
                  </a:cubicBezTo>
                  <a:cubicBezTo>
                    <a:pt x="167" y="2554"/>
                    <a:pt x="76" y="5138"/>
                    <a:pt x="1383" y="7022"/>
                  </a:cubicBezTo>
                  <a:cubicBezTo>
                    <a:pt x="2751" y="9028"/>
                    <a:pt x="5274" y="10275"/>
                    <a:pt x="7584" y="10700"/>
                  </a:cubicBezTo>
                  <a:cubicBezTo>
                    <a:pt x="7612" y="10705"/>
                    <a:pt x="7640" y="10708"/>
                    <a:pt x="7667" y="10708"/>
                  </a:cubicBezTo>
                  <a:cubicBezTo>
                    <a:pt x="8093" y="10708"/>
                    <a:pt x="8255" y="10056"/>
                    <a:pt x="7797" y="9971"/>
                  </a:cubicBezTo>
                  <a:lnTo>
                    <a:pt x="7797" y="9971"/>
                  </a:lnTo>
                  <a:lnTo>
                    <a:pt x="7797" y="10001"/>
                  </a:lnTo>
                  <a:cubicBezTo>
                    <a:pt x="5608" y="9575"/>
                    <a:pt x="3146" y="8390"/>
                    <a:pt x="1900" y="6445"/>
                  </a:cubicBezTo>
                  <a:cubicBezTo>
                    <a:pt x="806" y="4712"/>
                    <a:pt x="927" y="2372"/>
                    <a:pt x="775" y="366"/>
                  </a:cubicBezTo>
                  <a:cubicBezTo>
                    <a:pt x="760" y="122"/>
                    <a:pt x="563" y="1"/>
                    <a:pt x="373"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5"/>
            <p:cNvSpPr/>
            <p:nvPr/>
          </p:nvSpPr>
          <p:spPr>
            <a:xfrm>
              <a:off x="-5565747" y="2219331"/>
              <a:ext cx="98625" cy="93469"/>
            </a:xfrm>
            <a:custGeom>
              <a:avLst/>
              <a:gdLst/>
              <a:ahLst/>
              <a:cxnLst/>
              <a:rect l="l" t="t" r="r" b="b"/>
              <a:pathLst>
                <a:path w="2888" h="2737" extrusionOk="0">
                  <a:moveTo>
                    <a:pt x="0" y="1"/>
                  </a:moveTo>
                  <a:lnTo>
                    <a:pt x="2371" y="2736"/>
                  </a:lnTo>
                  <a:lnTo>
                    <a:pt x="2888" y="1004"/>
                  </a:lnTo>
                  <a:lnTo>
                    <a:pt x="2888" y="1004"/>
                  </a:lnTo>
                  <a:cubicBezTo>
                    <a:pt x="2866" y="1005"/>
                    <a:pt x="2843" y="1006"/>
                    <a:pt x="2819" y="1006"/>
                  </a:cubicBezTo>
                  <a:cubicBezTo>
                    <a:pt x="1983" y="1006"/>
                    <a:pt x="1" y="1"/>
                    <a:pt x="0"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5"/>
            <p:cNvSpPr/>
            <p:nvPr/>
          </p:nvSpPr>
          <p:spPr>
            <a:xfrm>
              <a:off x="-5518005" y="2241699"/>
              <a:ext cx="447433" cy="219277"/>
            </a:xfrm>
            <a:custGeom>
              <a:avLst/>
              <a:gdLst/>
              <a:ahLst/>
              <a:cxnLst/>
              <a:rect l="l" t="t" r="r" b="b"/>
              <a:pathLst>
                <a:path w="13102" h="6421" extrusionOk="0">
                  <a:moveTo>
                    <a:pt x="3518" y="1"/>
                  </a:moveTo>
                  <a:cubicBezTo>
                    <a:pt x="2364" y="1"/>
                    <a:pt x="1202" y="155"/>
                    <a:pt x="61" y="470"/>
                  </a:cubicBezTo>
                  <a:lnTo>
                    <a:pt x="1" y="470"/>
                  </a:lnTo>
                  <a:cubicBezTo>
                    <a:pt x="1004" y="2598"/>
                    <a:pt x="2675" y="4331"/>
                    <a:pt x="4773" y="5425"/>
                  </a:cubicBezTo>
                  <a:cubicBezTo>
                    <a:pt x="6149" y="6082"/>
                    <a:pt x="7650" y="6420"/>
                    <a:pt x="9164" y="6420"/>
                  </a:cubicBezTo>
                  <a:cubicBezTo>
                    <a:pt x="9890" y="6420"/>
                    <a:pt x="10619" y="6342"/>
                    <a:pt x="11338" y="6185"/>
                  </a:cubicBezTo>
                  <a:cubicBezTo>
                    <a:pt x="11946" y="6063"/>
                    <a:pt x="12493" y="5759"/>
                    <a:pt x="12888" y="5303"/>
                  </a:cubicBezTo>
                  <a:cubicBezTo>
                    <a:pt x="12980" y="5121"/>
                    <a:pt x="13040" y="4969"/>
                    <a:pt x="13040" y="4786"/>
                  </a:cubicBezTo>
                  <a:cubicBezTo>
                    <a:pt x="13101" y="4209"/>
                    <a:pt x="12676" y="3753"/>
                    <a:pt x="12250" y="3358"/>
                  </a:cubicBezTo>
                  <a:cubicBezTo>
                    <a:pt x="9819" y="1172"/>
                    <a:pt x="6700" y="1"/>
                    <a:pt x="35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5"/>
            <p:cNvSpPr/>
            <p:nvPr/>
          </p:nvSpPr>
          <p:spPr>
            <a:xfrm>
              <a:off x="-5515922" y="2241699"/>
              <a:ext cx="445350" cy="181132"/>
            </a:xfrm>
            <a:custGeom>
              <a:avLst/>
              <a:gdLst/>
              <a:ahLst/>
              <a:cxnLst/>
              <a:rect l="l" t="t" r="r" b="b"/>
              <a:pathLst>
                <a:path w="13041" h="5304" extrusionOk="0">
                  <a:moveTo>
                    <a:pt x="3457" y="1"/>
                  </a:moveTo>
                  <a:cubicBezTo>
                    <a:pt x="2303" y="1"/>
                    <a:pt x="1141" y="155"/>
                    <a:pt x="0" y="470"/>
                  </a:cubicBezTo>
                  <a:lnTo>
                    <a:pt x="12827" y="5303"/>
                  </a:lnTo>
                  <a:cubicBezTo>
                    <a:pt x="12919" y="5121"/>
                    <a:pt x="12979" y="4969"/>
                    <a:pt x="12979" y="4786"/>
                  </a:cubicBezTo>
                  <a:cubicBezTo>
                    <a:pt x="13040" y="4209"/>
                    <a:pt x="12615" y="3753"/>
                    <a:pt x="12189" y="3358"/>
                  </a:cubicBezTo>
                  <a:cubicBezTo>
                    <a:pt x="9758" y="1172"/>
                    <a:pt x="6639" y="1"/>
                    <a:pt x="3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5"/>
            <p:cNvSpPr/>
            <p:nvPr/>
          </p:nvSpPr>
          <p:spPr>
            <a:xfrm>
              <a:off x="-6345289" y="1275015"/>
              <a:ext cx="417381" cy="488926"/>
            </a:xfrm>
            <a:custGeom>
              <a:avLst/>
              <a:gdLst/>
              <a:ahLst/>
              <a:cxnLst/>
              <a:rect l="l" t="t" r="r" b="b"/>
              <a:pathLst>
                <a:path w="12222" h="14317" extrusionOk="0">
                  <a:moveTo>
                    <a:pt x="623" y="0"/>
                  </a:moveTo>
                  <a:cubicBezTo>
                    <a:pt x="433" y="0"/>
                    <a:pt x="243" y="129"/>
                    <a:pt x="243" y="388"/>
                  </a:cubicBezTo>
                  <a:cubicBezTo>
                    <a:pt x="0" y="7196"/>
                    <a:pt x="4833" y="13154"/>
                    <a:pt x="11551" y="14309"/>
                  </a:cubicBezTo>
                  <a:cubicBezTo>
                    <a:pt x="11579" y="14314"/>
                    <a:pt x="11607" y="14317"/>
                    <a:pt x="11633" y="14317"/>
                  </a:cubicBezTo>
                  <a:cubicBezTo>
                    <a:pt x="12059" y="14317"/>
                    <a:pt x="12221" y="13665"/>
                    <a:pt x="11763" y="13580"/>
                  </a:cubicBezTo>
                  <a:cubicBezTo>
                    <a:pt x="5380" y="12516"/>
                    <a:pt x="760" y="6862"/>
                    <a:pt x="1003" y="388"/>
                  </a:cubicBezTo>
                  <a:cubicBezTo>
                    <a:pt x="1003" y="129"/>
                    <a:pt x="813" y="0"/>
                    <a:pt x="623" y="0"/>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5"/>
            <p:cNvSpPr/>
            <p:nvPr/>
          </p:nvSpPr>
          <p:spPr>
            <a:xfrm>
              <a:off x="-6237785" y="1894496"/>
              <a:ext cx="489916" cy="1008893"/>
            </a:xfrm>
            <a:custGeom>
              <a:avLst/>
              <a:gdLst/>
              <a:ahLst/>
              <a:cxnLst/>
              <a:rect l="l" t="t" r="r" b="b"/>
              <a:pathLst>
                <a:path w="14346" h="29543" extrusionOk="0">
                  <a:moveTo>
                    <a:pt x="13748" y="1"/>
                  </a:moveTo>
                  <a:cubicBezTo>
                    <a:pt x="13667" y="1"/>
                    <a:pt x="13584" y="28"/>
                    <a:pt x="13509" y="90"/>
                  </a:cubicBezTo>
                  <a:cubicBezTo>
                    <a:pt x="11746" y="1549"/>
                    <a:pt x="10409" y="3525"/>
                    <a:pt x="9284" y="5500"/>
                  </a:cubicBezTo>
                  <a:cubicBezTo>
                    <a:pt x="8038" y="7537"/>
                    <a:pt x="7096" y="9756"/>
                    <a:pt x="6457" y="12066"/>
                  </a:cubicBezTo>
                  <a:cubicBezTo>
                    <a:pt x="5697" y="15075"/>
                    <a:pt x="5758" y="18175"/>
                    <a:pt x="4846" y="21124"/>
                  </a:cubicBezTo>
                  <a:cubicBezTo>
                    <a:pt x="3934" y="24042"/>
                    <a:pt x="2354" y="26686"/>
                    <a:pt x="256" y="28905"/>
                  </a:cubicBezTo>
                  <a:cubicBezTo>
                    <a:pt x="0" y="29161"/>
                    <a:pt x="244" y="29542"/>
                    <a:pt x="522" y="29542"/>
                  </a:cubicBezTo>
                  <a:cubicBezTo>
                    <a:pt x="607" y="29542"/>
                    <a:pt x="695" y="29507"/>
                    <a:pt x="773" y="29422"/>
                  </a:cubicBezTo>
                  <a:cubicBezTo>
                    <a:pt x="2627" y="27476"/>
                    <a:pt x="4117" y="25197"/>
                    <a:pt x="5089" y="22674"/>
                  </a:cubicBezTo>
                  <a:cubicBezTo>
                    <a:pt x="6275" y="19695"/>
                    <a:pt x="6366" y="16595"/>
                    <a:pt x="6913" y="13464"/>
                  </a:cubicBezTo>
                  <a:cubicBezTo>
                    <a:pt x="7430" y="11032"/>
                    <a:pt x="8311" y="8662"/>
                    <a:pt x="9588" y="6504"/>
                  </a:cubicBezTo>
                  <a:cubicBezTo>
                    <a:pt x="10743" y="4376"/>
                    <a:pt x="12141" y="2218"/>
                    <a:pt x="14056" y="637"/>
                  </a:cubicBezTo>
                  <a:cubicBezTo>
                    <a:pt x="14346" y="396"/>
                    <a:pt x="14060" y="1"/>
                    <a:pt x="13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5"/>
            <p:cNvSpPr/>
            <p:nvPr/>
          </p:nvSpPr>
          <p:spPr>
            <a:xfrm>
              <a:off x="-6241507" y="2776761"/>
              <a:ext cx="114232" cy="122496"/>
            </a:xfrm>
            <a:custGeom>
              <a:avLst/>
              <a:gdLst/>
              <a:ahLst/>
              <a:cxnLst/>
              <a:rect l="l" t="t" r="r" b="b"/>
              <a:pathLst>
                <a:path w="3345" h="3587" extrusionOk="0">
                  <a:moveTo>
                    <a:pt x="3344" y="0"/>
                  </a:moveTo>
                  <a:lnTo>
                    <a:pt x="1" y="2979"/>
                  </a:lnTo>
                  <a:lnTo>
                    <a:pt x="2220" y="3587"/>
                  </a:lnTo>
                  <a:lnTo>
                    <a:pt x="3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5"/>
            <p:cNvSpPr/>
            <p:nvPr/>
          </p:nvSpPr>
          <p:spPr>
            <a:xfrm>
              <a:off x="-6536290" y="2818253"/>
              <a:ext cx="402765" cy="548551"/>
            </a:xfrm>
            <a:custGeom>
              <a:avLst/>
              <a:gdLst/>
              <a:ahLst/>
              <a:cxnLst/>
              <a:rect l="l" t="t" r="r" b="b"/>
              <a:pathLst>
                <a:path w="11794" h="16063" extrusionOk="0">
                  <a:moveTo>
                    <a:pt x="11156" y="1"/>
                  </a:moveTo>
                  <a:lnTo>
                    <a:pt x="11125" y="31"/>
                  </a:lnTo>
                  <a:cubicBezTo>
                    <a:pt x="5472" y="2311"/>
                    <a:pt x="1368" y="7326"/>
                    <a:pt x="213" y="13314"/>
                  </a:cubicBezTo>
                  <a:cubicBezTo>
                    <a:pt x="61" y="14074"/>
                    <a:pt x="0" y="14956"/>
                    <a:pt x="517" y="15533"/>
                  </a:cubicBezTo>
                  <a:cubicBezTo>
                    <a:pt x="669" y="15715"/>
                    <a:pt x="882" y="15867"/>
                    <a:pt x="1125" y="15959"/>
                  </a:cubicBezTo>
                  <a:cubicBezTo>
                    <a:pt x="1341" y="16031"/>
                    <a:pt x="1573" y="16063"/>
                    <a:pt x="1812" y="16063"/>
                  </a:cubicBezTo>
                  <a:cubicBezTo>
                    <a:pt x="2381" y="16063"/>
                    <a:pt x="2991" y="15881"/>
                    <a:pt x="3526" y="15624"/>
                  </a:cubicBezTo>
                  <a:cubicBezTo>
                    <a:pt x="6353" y="14317"/>
                    <a:pt x="8663" y="12098"/>
                    <a:pt x="10061" y="9332"/>
                  </a:cubicBezTo>
                  <a:cubicBezTo>
                    <a:pt x="11460" y="6566"/>
                    <a:pt x="11794" y="3040"/>
                    <a:pt x="11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5"/>
            <p:cNvSpPr/>
            <p:nvPr/>
          </p:nvSpPr>
          <p:spPr>
            <a:xfrm>
              <a:off x="-6536290" y="2819312"/>
              <a:ext cx="378894" cy="543941"/>
            </a:xfrm>
            <a:custGeom>
              <a:avLst/>
              <a:gdLst/>
              <a:ahLst/>
              <a:cxnLst/>
              <a:rect l="l" t="t" r="r" b="b"/>
              <a:pathLst>
                <a:path w="11095" h="15928" extrusionOk="0">
                  <a:moveTo>
                    <a:pt x="11095" y="0"/>
                  </a:moveTo>
                  <a:cubicBezTo>
                    <a:pt x="5441" y="2310"/>
                    <a:pt x="1338" y="7295"/>
                    <a:pt x="183" y="13283"/>
                  </a:cubicBezTo>
                  <a:cubicBezTo>
                    <a:pt x="61" y="14043"/>
                    <a:pt x="0" y="14925"/>
                    <a:pt x="517" y="15502"/>
                  </a:cubicBezTo>
                  <a:cubicBezTo>
                    <a:pt x="669" y="15684"/>
                    <a:pt x="882" y="15836"/>
                    <a:pt x="1125" y="15928"/>
                  </a:cubicBezTo>
                  <a:lnTo>
                    <a:pt x="11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5"/>
            <p:cNvSpPr/>
            <p:nvPr/>
          </p:nvSpPr>
          <p:spPr>
            <a:xfrm>
              <a:off x="-5840825" y="2238011"/>
              <a:ext cx="86195" cy="120447"/>
            </a:xfrm>
            <a:custGeom>
              <a:avLst/>
              <a:gdLst/>
              <a:ahLst/>
              <a:cxnLst/>
              <a:rect l="l" t="t" r="r" b="b"/>
              <a:pathLst>
                <a:path w="2524" h="3527" extrusionOk="0">
                  <a:moveTo>
                    <a:pt x="2098" y="1"/>
                  </a:moveTo>
                  <a:cubicBezTo>
                    <a:pt x="2098" y="1"/>
                    <a:pt x="517" y="822"/>
                    <a:pt x="0" y="3527"/>
                  </a:cubicBezTo>
                  <a:lnTo>
                    <a:pt x="2523" y="3466"/>
                  </a:lnTo>
                  <a:cubicBezTo>
                    <a:pt x="2523" y="3466"/>
                    <a:pt x="1703" y="1338"/>
                    <a:pt x="2098"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5"/>
            <p:cNvSpPr/>
            <p:nvPr/>
          </p:nvSpPr>
          <p:spPr>
            <a:xfrm>
              <a:off x="-6335966" y="1707593"/>
              <a:ext cx="137044" cy="59216"/>
            </a:xfrm>
            <a:custGeom>
              <a:avLst/>
              <a:gdLst/>
              <a:ahLst/>
              <a:cxnLst/>
              <a:rect l="l" t="t" r="r" b="b"/>
              <a:pathLst>
                <a:path w="4013" h="1734" extrusionOk="0">
                  <a:moveTo>
                    <a:pt x="487" y="1"/>
                  </a:moveTo>
                  <a:lnTo>
                    <a:pt x="1" y="1733"/>
                  </a:lnTo>
                  <a:cubicBezTo>
                    <a:pt x="882" y="1549"/>
                    <a:pt x="1791" y="1447"/>
                    <a:pt x="2699" y="1447"/>
                  </a:cubicBezTo>
                  <a:cubicBezTo>
                    <a:pt x="3138" y="1447"/>
                    <a:pt x="3577" y="1471"/>
                    <a:pt x="4013" y="1520"/>
                  </a:cubicBezTo>
                  <a:cubicBezTo>
                    <a:pt x="4013" y="1520"/>
                    <a:pt x="852" y="578"/>
                    <a:pt x="487" y="1"/>
                  </a:cubicBez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5"/>
            <p:cNvSpPr/>
            <p:nvPr/>
          </p:nvSpPr>
          <p:spPr>
            <a:xfrm>
              <a:off x="-6279892" y="1523866"/>
              <a:ext cx="65431" cy="88278"/>
            </a:xfrm>
            <a:custGeom>
              <a:avLst/>
              <a:gdLst/>
              <a:ahLst/>
              <a:cxnLst/>
              <a:rect l="l" t="t" r="r" b="b"/>
              <a:pathLst>
                <a:path w="1916" h="2585" extrusionOk="0">
                  <a:moveTo>
                    <a:pt x="0" y="1"/>
                  </a:moveTo>
                  <a:lnTo>
                    <a:pt x="0" y="1"/>
                  </a:lnTo>
                  <a:cubicBezTo>
                    <a:pt x="304" y="1064"/>
                    <a:pt x="973" y="1976"/>
                    <a:pt x="1915" y="2584"/>
                  </a:cubicBezTo>
                  <a:cubicBezTo>
                    <a:pt x="1641" y="1916"/>
                    <a:pt x="1641" y="1186"/>
                    <a:pt x="1885" y="517"/>
                  </a:cubicBezTo>
                  <a:lnTo>
                    <a:pt x="0" y="1"/>
                  </a:lnTo>
                  <a:close/>
                </a:path>
              </a:pathLst>
            </a:custGeom>
            <a:solidFill>
              <a:srgbClr val="0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5"/>
            <p:cNvSpPr/>
            <p:nvPr/>
          </p:nvSpPr>
          <p:spPr>
            <a:xfrm>
              <a:off x="-6018337" y="2278513"/>
              <a:ext cx="381012" cy="825235"/>
            </a:xfrm>
            <a:custGeom>
              <a:avLst/>
              <a:gdLst/>
              <a:ahLst/>
              <a:cxnLst/>
              <a:rect l="l" t="t" r="r" b="b"/>
              <a:pathLst>
                <a:path w="11157" h="24165" extrusionOk="0">
                  <a:moveTo>
                    <a:pt x="6566" y="0"/>
                  </a:moveTo>
                  <a:lnTo>
                    <a:pt x="6506" y="61"/>
                  </a:lnTo>
                  <a:cubicBezTo>
                    <a:pt x="1551" y="6110"/>
                    <a:pt x="1" y="14286"/>
                    <a:pt x="2372" y="21733"/>
                  </a:cubicBezTo>
                  <a:cubicBezTo>
                    <a:pt x="2676" y="22675"/>
                    <a:pt x="3132" y="23709"/>
                    <a:pt x="4074" y="24043"/>
                  </a:cubicBezTo>
                  <a:cubicBezTo>
                    <a:pt x="4276" y="24124"/>
                    <a:pt x="4479" y="24165"/>
                    <a:pt x="4691" y="24165"/>
                  </a:cubicBezTo>
                  <a:cubicBezTo>
                    <a:pt x="4797" y="24165"/>
                    <a:pt x="4905" y="24155"/>
                    <a:pt x="5016" y="24134"/>
                  </a:cubicBezTo>
                  <a:cubicBezTo>
                    <a:pt x="5989" y="23982"/>
                    <a:pt x="6901" y="23131"/>
                    <a:pt x="7539" y="22311"/>
                  </a:cubicBezTo>
                  <a:cubicBezTo>
                    <a:pt x="9910" y="19089"/>
                    <a:pt x="11156" y="15168"/>
                    <a:pt x="11034" y="11186"/>
                  </a:cubicBezTo>
                  <a:cubicBezTo>
                    <a:pt x="10913" y="7204"/>
                    <a:pt x="9120" y="3009"/>
                    <a:pt x="6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5"/>
            <p:cNvSpPr/>
            <p:nvPr/>
          </p:nvSpPr>
          <p:spPr>
            <a:xfrm>
              <a:off x="-6017278" y="2280596"/>
              <a:ext cx="222146" cy="823152"/>
            </a:xfrm>
            <a:custGeom>
              <a:avLst/>
              <a:gdLst/>
              <a:ahLst/>
              <a:cxnLst/>
              <a:rect l="l" t="t" r="r" b="b"/>
              <a:pathLst>
                <a:path w="6505" h="24104" extrusionOk="0">
                  <a:moveTo>
                    <a:pt x="6505" y="0"/>
                  </a:moveTo>
                  <a:lnTo>
                    <a:pt x="6505" y="0"/>
                  </a:lnTo>
                  <a:cubicBezTo>
                    <a:pt x="1550" y="6049"/>
                    <a:pt x="0" y="14225"/>
                    <a:pt x="2371" y="21672"/>
                  </a:cubicBezTo>
                  <a:cubicBezTo>
                    <a:pt x="2675" y="22614"/>
                    <a:pt x="3161" y="23648"/>
                    <a:pt x="4073" y="23982"/>
                  </a:cubicBezTo>
                  <a:cubicBezTo>
                    <a:pt x="4276" y="24063"/>
                    <a:pt x="4492" y="24104"/>
                    <a:pt x="4704" y="24104"/>
                  </a:cubicBezTo>
                  <a:cubicBezTo>
                    <a:pt x="4809" y="24104"/>
                    <a:pt x="4914" y="24094"/>
                    <a:pt x="5016" y="24073"/>
                  </a:cubicBezTo>
                  <a:lnTo>
                    <a:pt x="6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5"/>
            <p:cNvSpPr/>
            <p:nvPr/>
          </p:nvSpPr>
          <p:spPr>
            <a:xfrm>
              <a:off x="-6386815" y="880924"/>
              <a:ext cx="323879" cy="700075"/>
            </a:xfrm>
            <a:custGeom>
              <a:avLst/>
              <a:gdLst/>
              <a:ahLst/>
              <a:cxnLst/>
              <a:rect l="l" t="t" r="r" b="b"/>
              <a:pathLst>
                <a:path w="9484" h="20500" extrusionOk="0">
                  <a:moveTo>
                    <a:pt x="5291" y="1"/>
                  </a:moveTo>
                  <a:cubicBezTo>
                    <a:pt x="5170" y="1"/>
                    <a:pt x="5047" y="16"/>
                    <a:pt x="4924" y="43"/>
                  </a:cubicBezTo>
                  <a:cubicBezTo>
                    <a:pt x="4104" y="195"/>
                    <a:pt x="3374" y="925"/>
                    <a:pt x="2858" y="1654"/>
                  </a:cubicBezTo>
                  <a:cubicBezTo>
                    <a:pt x="943" y="4451"/>
                    <a:pt x="0" y="7794"/>
                    <a:pt x="213" y="11168"/>
                  </a:cubicBezTo>
                  <a:cubicBezTo>
                    <a:pt x="456" y="14511"/>
                    <a:pt x="2098" y="18007"/>
                    <a:pt x="4347" y="20499"/>
                  </a:cubicBezTo>
                  <a:lnTo>
                    <a:pt x="4408" y="20439"/>
                  </a:lnTo>
                  <a:cubicBezTo>
                    <a:pt x="8390" y="15150"/>
                    <a:pt x="9484" y="8220"/>
                    <a:pt x="7235" y="1989"/>
                  </a:cubicBezTo>
                  <a:cubicBezTo>
                    <a:pt x="6961" y="1198"/>
                    <a:pt x="6535" y="347"/>
                    <a:pt x="5715" y="74"/>
                  </a:cubicBezTo>
                  <a:cubicBezTo>
                    <a:pt x="5581" y="23"/>
                    <a:pt x="5438" y="1"/>
                    <a:pt x="5291" y="1"/>
                  </a:cubicBezTo>
                  <a:close/>
                </a:path>
              </a:pathLst>
            </a:custGeom>
            <a:solidFill>
              <a:srgbClr val="8CB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5"/>
            <p:cNvSpPr/>
            <p:nvPr/>
          </p:nvSpPr>
          <p:spPr>
            <a:xfrm>
              <a:off x="-6237341" y="880924"/>
              <a:ext cx="174404" cy="697992"/>
            </a:xfrm>
            <a:custGeom>
              <a:avLst/>
              <a:gdLst/>
              <a:ahLst/>
              <a:cxnLst/>
              <a:rect l="l" t="t" r="r" b="b"/>
              <a:pathLst>
                <a:path w="5107" h="20439" extrusionOk="0">
                  <a:moveTo>
                    <a:pt x="914" y="1"/>
                  </a:moveTo>
                  <a:cubicBezTo>
                    <a:pt x="793" y="1"/>
                    <a:pt x="670" y="16"/>
                    <a:pt x="547" y="43"/>
                  </a:cubicBezTo>
                  <a:lnTo>
                    <a:pt x="0" y="20439"/>
                  </a:lnTo>
                  <a:cubicBezTo>
                    <a:pt x="4013" y="15150"/>
                    <a:pt x="5107" y="8220"/>
                    <a:pt x="2858" y="1989"/>
                  </a:cubicBezTo>
                  <a:cubicBezTo>
                    <a:pt x="2584" y="1198"/>
                    <a:pt x="2128" y="347"/>
                    <a:pt x="1338" y="74"/>
                  </a:cubicBezTo>
                  <a:cubicBezTo>
                    <a:pt x="1204" y="23"/>
                    <a:pt x="106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5"/>
            <p:cNvSpPr/>
            <p:nvPr/>
          </p:nvSpPr>
          <p:spPr>
            <a:xfrm>
              <a:off x="-6902720" y="1494599"/>
              <a:ext cx="619720" cy="286894"/>
            </a:xfrm>
            <a:custGeom>
              <a:avLst/>
              <a:gdLst/>
              <a:ahLst/>
              <a:cxnLst/>
              <a:rect l="l" t="t" r="r" b="b"/>
              <a:pathLst>
                <a:path w="18147" h="8401" extrusionOk="0">
                  <a:moveTo>
                    <a:pt x="5932" y="0"/>
                  </a:moveTo>
                  <a:cubicBezTo>
                    <a:pt x="4698" y="0"/>
                    <a:pt x="3459" y="163"/>
                    <a:pt x="2250" y="493"/>
                  </a:cubicBezTo>
                  <a:cubicBezTo>
                    <a:pt x="1460" y="706"/>
                    <a:pt x="609" y="1131"/>
                    <a:pt x="213" y="1800"/>
                  </a:cubicBezTo>
                  <a:cubicBezTo>
                    <a:pt x="92" y="2013"/>
                    <a:pt x="31" y="2256"/>
                    <a:pt x="1" y="2499"/>
                  </a:cubicBezTo>
                  <a:cubicBezTo>
                    <a:pt x="1" y="3259"/>
                    <a:pt x="609" y="3897"/>
                    <a:pt x="1217" y="4384"/>
                  </a:cubicBezTo>
                  <a:cubicBezTo>
                    <a:pt x="4462" y="7026"/>
                    <a:pt x="8463" y="8401"/>
                    <a:pt x="12526" y="8401"/>
                  </a:cubicBezTo>
                  <a:cubicBezTo>
                    <a:pt x="14399" y="8401"/>
                    <a:pt x="16285" y="8109"/>
                    <a:pt x="18117" y="7514"/>
                  </a:cubicBezTo>
                  <a:lnTo>
                    <a:pt x="18147" y="7484"/>
                  </a:lnTo>
                  <a:cubicBezTo>
                    <a:pt x="16688" y="4779"/>
                    <a:pt x="14135" y="2286"/>
                    <a:pt x="11308" y="1070"/>
                  </a:cubicBezTo>
                  <a:cubicBezTo>
                    <a:pt x="9599" y="361"/>
                    <a:pt x="7770" y="0"/>
                    <a:pt x="5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5"/>
            <p:cNvSpPr/>
            <p:nvPr/>
          </p:nvSpPr>
          <p:spPr>
            <a:xfrm>
              <a:off x="-6902720" y="1556035"/>
              <a:ext cx="617671" cy="225492"/>
            </a:xfrm>
            <a:custGeom>
              <a:avLst/>
              <a:gdLst/>
              <a:ahLst/>
              <a:cxnLst/>
              <a:rect l="l" t="t" r="r" b="b"/>
              <a:pathLst>
                <a:path w="18087" h="6603" extrusionOk="0">
                  <a:moveTo>
                    <a:pt x="213" y="1"/>
                  </a:moveTo>
                  <a:cubicBezTo>
                    <a:pt x="92" y="214"/>
                    <a:pt x="1" y="457"/>
                    <a:pt x="1" y="700"/>
                  </a:cubicBezTo>
                  <a:cubicBezTo>
                    <a:pt x="1" y="1460"/>
                    <a:pt x="609" y="2098"/>
                    <a:pt x="1186" y="2615"/>
                  </a:cubicBezTo>
                  <a:cubicBezTo>
                    <a:pt x="4430" y="5235"/>
                    <a:pt x="8441" y="6603"/>
                    <a:pt x="12500" y="6603"/>
                  </a:cubicBezTo>
                  <a:cubicBezTo>
                    <a:pt x="14376" y="6603"/>
                    <a:pt x="16261" y="6311"/>
                    <a:pt x="18086" y="5715"/>
                  </a:cubicBezTo>
                  <a:lnTo>
                    <a:pt x="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5"/>
            <p:cNvSpPr/>
            <p:nvPr/>
          </p:nvSpPr>
          <p:spPr>
            <a:xfrm>
              <a:off x="-6677808" y="1846276"/>
              <a:ext cx="883768" cy="791836"/>
            </a:xfrm>
            <a:custGeom>
              <a:avLst/>
              <a:gdLst/>
              <a:ahLst/>
              <a:cxnLst/>
              <a:rect l="l" t="t" r="r" b="b"/>
              <a:pathLst>
                <a:path w="25879" h="23187" extrusionOk="0">
                  <a:moveTo>
                    <a:pt x="25291" y="0"/>
                  </a:moveTo>
                  <a:cubicBezTo>
                    <a:pt x="25235" y="0"/>
                    <a:pt x="25177" y="13"/>
                    <a:pt x="25117" y="43"/>
                  </a:cubicBezTo>
                  <a:cubicBezTo>
                    <a:pt x="20345" y="2566"/>
                    <a:pt x="15482" y="5119"/>
                    <a:pt x="11379" y="8675"/>
                  </a:cubicBezTo>
                  <a:cubicBezTo>
                    <a:pt x="6850" y="12596"/>
                    <a:pt x="3658" y="17855"/>
                    <a:pt x="193" y="22657"/>
                  </a:cubicBezTo>
                  <a:cubicBezTo>
                    <a:pt x="0" y="22914"/>
                    <a:pt x="275" y="23187"/>
                    <a:pt x="550" y="23187"/>
                  </a:cubicBezTo>
                  <a:cubicBezTo>
                    <a:pt x="666" y="23187"/>
                    <a:pt x="781" y="23139"/>
                    <a:pt x="862" y="23022"/>
                  </a:cubicBezTo>
                  <a:cubicBezTo>
                    <a:pt x="4266" y="18280"/>
                    <a:pt x="7427" y="13083"/>
                    <a:pt x="11895" y="9223"/>
                  </a:cubicBezTo>
                  <a:cubicBezTo>
                    <a:pt x="15968" y="5727"/>
                    <a:pt x="20771" y="3204"/>
                    <a:pt x="25513" y="712"/>
                  </a:cubicBezTo>
                  <a:cubicBezTo>
                    <a:pt x="25879" y="502"/>
                    <a:pt x="25637" y="0"/>
                    <a:pt x="25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5"/>
            <p:cNvSpPr/>
            <p:nvPr/>
          </p:nvSpPr>
          <p:spPr>
            <a:xfrm>
              <a:off x="-6878439" y="1874518"/>
              <a:ext cx="1009406" cy="213028"/>
            </a:xfrm>
            <a:custGeom>
              <a:avLst/>
              <a:gdLst/>
              <a:ahLst/>
              <a:cxnLst/>
              <a:rect l="l" t="t" r="r" b="b"/>
              <a:pathLst>
                <a:path w="29558" h="6238" extrusionOk="0">
                  <a:moveTo>
                    <a:pt x="29032" y="0"/>
                  </a:moveTo>
                  <a:cubicBezTo>
                    <a:pt x="28969" y="0"/>
                    <a:pt x="28902" y="21"/>
                    <a:pt x="28834" y="67"/>
                  </a:cubicBezTo>
                  <a:lnTo>
                    <a:pt x="28834" y="37"/>
                  </a:lnTo>
                  <a:cubicBezTo>
                    <a:pt x="23429" y="3627"/>
                    <a:pt x="17154" y="5476"/>
                    <a:pt x="10822" y="5476"/>
                  </a:cubicBezTo>
                  <a:cubicBezTo>
                    <a:pt x="7397" y="5476"/>
                    <a:pt x="3956" y="4935"/>
                    <a:pt x="627" y="3836"/>
                  </a:cubicBezTo>
                  <a:cubicBezTo>
                    <a:pt x="584" y="3822"/>
                    <a:pt x="544" y="3815"/>
                    <a:pt x="506" y="3815"/>
                  </a:cubicBezTo>
                  <a:cubicBezTo>
                    <a:pt x="137" y="3815"/>
                    <a:pt x="1" y="4428"/>
                    <a:pt x="414" y="4566"/>
                  </a:cubicBezTo>
                  <a:cubicBezTo>
                    <a:pt x="3818" y="5686"/>
                    <a:pt x="7335" y="6237"/>
                    <a:pt x="10833" y="6237"/>
                  </a:cubicBezTo>
                  <a:cubicBezTo>
                    <a:pt x="17300" y="6237"/>
                    <a:pt x="23707" y="4355"/>
                    <a:pt x="29229" y="705"/>
                  </a:cubicBezTo>
                  <a:cubicBezTo>
                    <a:pt x="29557" y="478"/>
                    <a:pt x="29341" y="0"/>
                    <a:pt x="29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5"/>
            <p:cNvSpPr/>
            <p:nvPr/>
          </p:nvSpPr>
          <p:spPr>
            <a:xfrm>
              <a:off x="-7057180" y="1870625"/>
              <a:ext cx="1279157" cy="536462"/>
            </a:xfrm>
            <a:custGeom>
              <a:avLst/>
              <a:gdLst/>
              <a:ahLst/>
              <a:cxnLst/>
              <a:rect l="l" t="t" r="r" b="b"/>
              <a:pathLst>
                <a:path w="37457" h="15709" extrusionOk="0">
                  <a:moveTo>
                    <a:pt x="37004" y="0"/>
                  </a:moveTo>
                  <a:cubicBezTo>
                    <a:pt x="36961" y="0"/>
                    <a:pt x="36915" y="9"/>
                    <a:pt x="36865" y="29"/>
                  </a:cubicBezTo>
                  <a:cubicBezTo>
                    <a:pt x="30968" y="2491"/>
                    <a:pt x="26257" y="6838"/>
                    <a:pt x="20937" y="10242"/>
                  </a:cubicBezTo>
                  <a:cubicBezTo>
                    <a:pt x="18111" y="12066"/>
                    <a:pt x="15132" y="13555"/>
                    <a:pt x="11849" y="14315"/>
                  </a:cubicBezTo>
                  <a:cubicBezTo>
                    <a:pt x="9977" y="14764"/>
                    <a:pt x="8066" y="14984"/>
                    <a:pt x="6152" y="14984"/>
                  </a:cubicBezTo>
                  <a:cubicBezTo>
                    <a:pt x="4304" y="14984"/>
                    <a:pt x="2454" y="14779"/>
                    <a:pt x="633" y="14376"/>
                  </a:cubicBezTo>
                  <a:cubicBezTo>
                    <a:pt x="599" y="14367"/>
                    <a:pt x="567" y="14363"/>
                    <a:pt x="536" y="14363"/>
                  </a:cubicBezTo>
                  <a:cubicBezTo>
                    <a:pt x="150" y="14363"/>
                    <a:pt x="0" y="15021"/>
                    <a:pt x="451" y="15105"/>
                  </a:cubicBezTo>
                  <a:lnTo>
                    <a:pt x="451" y="15075"/>
                  </a:lnTo>
                  <a:cubicBezTo>
                    <a:pt x="2307" y="15499"/>
                    <a:pt x="4197" y="15709"/>
                    <a:pt x="6084" y="15709"/>
                  </a:cubicBezTo>
                  <a:cubicBezTo>
                    <a:pt x="9604" y="15709"/>
                    <a:pt x="13113" y="14980"/>
                    <a:pt x="16378" y="13555"/>
                  </a:cubicBezTo>
                  <a:cubicBezTo>
                    <a:pt x="21120" y="11488"/>
                    <a:pt x="25132" y="8145"/>
                    <a:pt x="29357" y="5196"/>
                  </a:cubicBezTo>
                  <a:cubicBezTo>
                    <a:pt x="31758" y="3464"/>
                    <a:pt x="34342" y="1974"/>
                    <a:pt x="37077" y="789"/>
                  </a:cubicBezTo>
                  <a:cubicBezTo>
                    <a:pt x="37456" y="600"/>
                    <a:pt x="37353" y="0"/>
                    <a:pt x="3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5"/>
            <p:cNvSpPr/>
            <p:nvPr/>
          </p:nvSpPr>
          <p:spPr>
            <a:xfrm>
              <a:off x="-7167416" y="2528661"/>
              <a:ext cx="577169" cy="649465"/>
            </a:xfrm>
            <a:custGeom>
              <a:avLst/>
              <a:gdLst/>
              <a:ahLst/>
              <a:cxnLst/>
              <a:rect l="l" t="t" r="r" b="b"/>
              <a:pathLst>
                <a:path w="16901" h="19018" extrusionOk="0">
                  <a:moveTo>
                    <a:pt x="16475" y="1"/>
                  </a:moveTo>
                  <a:cubicBezTo>
                    <a:pt x="8907" y="2067"/>
                    <a:pt x="2919" y="7782"/>
                    <a:pt x="518" y="15259"/>
                  </a:cubicBezTo>
                  <a:cubicBezTo>
                    <a:pt x="214" y="16201"/>
                    <a:pt x="1" y="17296"/>
                    <a:pt x="578" y="18116"/>
                  </a:cubicBezTo>
                  <a:cubicBezTo>
                    <a:pt x="761" y="18390"/>
                    <a:pt x="1004" y="18603"/>
                    <a:pt x="1277" y="18755"/>
                  </a:cubicBezTo>
                  <a:cubicBezTo>
                    <a:pt x="1665" y="18942"/>
                    <a:pt x="2123" y="19017"/>
                    <a:pt x="2600" y="19017"/>
                  </a:cubicBezTo>
                  <a:cubicBezTo>
                    <a:pt x="3208" y="19017"/>
                    <a:pt x="3846" y="18895"/>
                    <a:pt x="4408" y="18724"/>
                  </a:cubicBezTo>
                  <a:cubicBezTo>
                    <a:pt x="8208" y="17478"/>
                    <a:pt x="11490" y="15016"/>
                    <a:pt x="13709" y="11703"/>
                  </a:cubicBezTo>
                  <a:cubicBezTo>
                    <a:pt x="15898" y="8420"/>
                    <a:pt x="16901" y="3922"/>
                    <a:pt x="16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5"/>
            <p:cNvSpPr/>
            <p:nvPr/>
          </p:nvSpPr>
          <p:spPr>
            <a:xfrm>
              <a:off x="-7166358" y="2528661"/>
              <a:ext cx="561597" cy="640483"/>
            </a:xfrm>
            <a:custGeom>
              <a:avLst/>
              <a:gdLst/>
              <a:ahLst/>
              <a:cxnLst/>
              <a:rect l="l" t="t" r="r" b="b"/>
              <a:pathLst>
                <a:path w="16445" h="18755" extrusionOk="0">
                  <a:moveTo>
                    <a:pt x="16444" y="1"/>
                  </a:moveTo>
                  <a:lnTo>
                    <a:pt x="16444" y="1"/>
                  </a:lnTo>
                  <a:cubicBezTo>
                    <a:pt x="8906" y="2067"/>
                    <a:pt x="2888" y="7782"/>
                    <a:pt x="487" y="15259"/>
                  </a:cubicBezTo>
                  <a:cubicBezTo>
                    <a:pt x="213" y="16201"/>
                    <a:pt x="0" y="17296"/>
                    <a:pt x="547" y="18116"/>
                  </a:cubicBezTo>
                  <a:cubicBezTo>
                    <a:pt x="730" y="18390"/>
                    <a:pt x="973" y="18603"/>
                    <a:pt x="1246" y="18755"/>
                  </a:cubicBezTo>
                  <a:lnTo>
                    <a:pt x="16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5"/>
            <p:cNvSpPr/>
            <p:nvPr/>
          </p:nvSpPr>
          <p:spPr>
            <a:xfrm>
              <a:off x="-7444543" y="2248290"/>
              <a:ext cx="645674" cy="255920"/>
            </a:xfrm>
            <a:custGeom>
              <a:avLst/>
              <a:gdLst/>
              <a:ahLst/>
              <a:cxnLst/>
              <a:rect l="l" t="t" r="r" b="b"/>
              <a:pathLst>
                <a:path w="18907" h="7494" extrusionOk="0">
                  <a:moveTo>
                    <a:pt x="8937" y="1"/>
                  </a:moveTo>
                  <a:cubicBezTo>
                    <a:pt x="6378" y="1"/>
                    <a:pt x="3858" y="713"/>
                    <a:pt x="1672" y="2071"/>
                  </a:cubicBezTo>
                  <a:cubicBezTo>
                    <a:pt x="973" y="2496"/>
                    <a:pt x="243" y="3165"/>
                    <a:pt x="91" y="3894"/>
                  </a:cubicBezTo>
                  <a:cubicBezTo>
                    <a:pt x="0" y="4138"/>
                    <a:pt x="0" y="4381"/>
                    <a:pt x="91" y="4624"/>
                  </a:cubicBezTo>
                  <a:cubicBezTo>
                    <a:pt x="274" y="5384"/>
                    <a:pt x="1034" y="5809"/>
                    <a:pt x="1763" y="6113"/>
                  </a:cubicBezTo>
                  <a:cubicBezTo>
                    <a:pt x="3985" y="7038"/>
                    <a:pt x="6336" y="7493"/>
                    <a:pt x="8676" y="7493"/>
                  </a:cubicBezTo>
                  <a:cubicBezTo>
                    <a:pt x="12256" y="7493"/>
                    <a:pt x="15812" y="6428"/>
                    <a:pt x="18845" y="4350"/>
                  </a:cubicBezTo>
                  <a:lnTo>
                    <a:pt x="18906" y="4320"/>
                  </a:lnTo>
                  <a:cubicBezTo>
                    <a:pt x="16748" y="2131"/>
                    <a:pt x="13587" y="460"/>
                    <a:pt x="10547" y="95"/>
                  </a:cubicBezTo>
                  <a:cubicBezTo>
                    <a:pt x="10011" y="32"/>
                    <a:pt x="9473" y="1"/>
                    <a:pt x="8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5"/>
            <p:cNvSpPr/>
            <p:nvPr/>
          </p:nvSpPr>
          <p:spPr>
            <a:xfrm>
              <a:off x="-7444543" y="2381270"/>
              <a:ext cx="644615" cy="122940"/>
            </a:xfrm>
            <a:custGeom>
              <a:avLst/>
              <a:gdLst/>
              <a:ahLst/>
              <a:cxnLst/>
              <a:rect l="l" t="t" r="r" b="b"/>
              <a:pathLst>
                <a:path w="18876" h="3600" extrusionOk="0">
                  <a:moveTo>
                    <a:pt x="91" y="0"/>
                  </a:moveTo>
                  <a:cubicBezTo>
                    <a:pt x="0" y="244"/>
                    <a:pt x="0" y="487"/>
                    <a:pt x="91" y="730"/>
                  </a:cubicBezTo>
                  <a:cubicBezTo>
                    <a:pt x="274" y="1490"/>
                    <a:pt x="1034" y="1915"/>
                    <a:pt x="1763" y="2219"/>
                  </a:cubicBezTo>
                  <a:cubicBezTo>
                    <a:pt x="3985" y="3144"/>
                    <a:pt x="6336" y="3599"/>
                    <a:pt x="8678" y="3599"/>
                  </a:cubicBezTo>
                  <a:cubicBezTo>
                    <a:pt x="12261" y="3599"/>
                    <a:pt x="15824" y="2534"/>
                    <a:pt x="18876" y="456"/>
                  </a:cubicBezTo>
                  <a:lnTo>
                    <a:pt x="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5"/>
            <p:cNvSpPr/>
            <p:nvPr/>
          </p:nvSpPr>
          <p:spPr>
            <a:xfrm>
              <a:off x="-7501642" y="1704827"/>
              <a:ext cx="794124" cy="373191"/>
            </a:xfrm>
            <a:custGeom>
              <a:avLst/>
              <a:gdLst/>
              <a:ahLst/>
              <a:cxnLst/>
              <a:rect l="l" t="t" r="r" b="b"/>
              <a:pathLst>
                <a:path w="23254" h="10928" extrusionOk="0">
                  <a:moveTo>
                    <a:pt x="7418" y="1"/>
                  </a:moveTo>
                  <a:cubicBezTo>
                    <a:pt x="5930" y="1"/>
                    <a:pt x="4439" y="189"/>
                    <a:pt x="2979" y="568"/>
                  </a:cubicBezTo>
                  <a:cubicBezTo>
                    <a:pt x="1946" y="811"/>
                    <a:pt x="821" y="1358"/>
                    <a:pt x="304" y="2209"/>
                  </a:cubicBezTo>
                  <a:cubicBezTo>
                    <a:pt x="152" y="2483"/>
                    <a:pt x="61" y="2787"/>
                    <a:pt x="31" y="3121"/>
                  </a:cubicBezTo>
                  <a:cubicBezTo>
                    <a:pt x="0" y="4094"/>
                    <a:pt x="791" y="4915"/>
                    <a:pt x="1520" y="5553"/>
                  </a:cubicBezTo>
                  <a:cubicBezTo>
                    <a:pt x="5740" y="9069"/>
                    <a:pt x="11021" y="10927"/>
                    <a:pt x="16378" y="10927"/>
                  </a:cubicBezTo>
                  <a:cubicBezTo>
                    <a:pt x="18661" y="10927"/>
                    <a:pt x="20958" y="10590"/>
                    <a:pt x="23192" y="9899"/>
                  </a:cubicBezTo>
                  <a:lnTo>
                    <a:pt x="23253" y="9869"/>
                  </a:lnTo>
                  <a:cubicBezTo>
                    <a:pt x="21429" y="6343"/>
                    <a:pt x="18207" y="3091"/>
                    <a:pt x="14590" y="1510"/>
                  </a:cubicBezTo>
                  <a:cubicBezTo>
                    <a:pt x="12304" y="509"/>
                    <a:pt x="9864" y="1"/>
                    <a:pt x="7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5"/>
            <p:cNvSpPr/>
            <p:nvPr/>
          </p:nvSpPr>
          <p:spPr>
            <a:xfrm>
              <a:off x="-7501642" y="1779205"/>
              <a:ext cx="792041" cy="297959"/>
            </a:xfrm>
            <a:custGeom>
              <a:avLst/>
              <a:gdLst/>
              <a:ahLst/>
              <a:cxnLst/>
              <a:rect l="l" t="t" r="r" b="b"/>
              <a:pathLst>
                <a:path w="23193" h="8725" extrusionOk="0">
                  <a:moveTo>
                    <a:pt x="304" y="1"/>
                  </a:moveTo>
                  <a:cubicBezTo>
                    <a:pt x="152" y="275"/>
                    <a:pt x="61" y="578"/>
                    <a:pt x="31" y="913"/>
                  </a:cubicBezTo>
                  <a:cubicBezTo>
                    <a:pt x="0" y="1885"/>
                    <a:pt x="791" y="2706"/>
                    <a:pt x="1520" y="3344"/>
                  </a:cubicBezTo>
                  <a:cubicBezTo>
                    <a:pt x="5732" y="6876"/>
                    <a:pt x="10986" y="8725"/>
                    <a:pt x="16334" y="8725"/>
                  </a:cubicBezTo>
                  <a:cubicBezTo>
                    <a:pt x="18628" y="8725"/>
                    <a:pt x="20939" y="8384"/>
                    <a:pt x="23192" y="7691"/>
                  </a:cubicBezTo>
                  <a:lnTo>
                    <a:pt x="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TextBox 48">
            <a:extLst>
              <a:ext uri="{FF2B5EF4-FFF2-40B4-BE49-F238E27FC236}">
                <a16:creationId xmlns:a16="http://schemas.microsoft.com/office/drawing/2014/main" id="{B1DB2768-5C9E-4A23-AE95-63467196CDED}"/>
              </a:ext>
            </a:extLst>
          </p:cNvPr>
          <p:cNvSpPr txBox="1"/>
          <p:nvPr/>
        </p:nvSpPr>
        <p:spPr>
          <a:xfrm>
            <a:off x="340039" y="2784215"/>
            <a:ext cx="8727586" cy="2198359"/>
          </a:xfrm>
          <a:prstGeom prst="rect">
            <a:avLst/>
          </a:prstGeom>
          <a:noFill/>
        </p:spPr>
        <p:txBody>
          <a:bodyPr wrap="square" rtlCol="0">
            <a:spAutoFit/>
          </a:bodyPr>
          <a:lstStyle/>
          <a:p>
            <a:pPr algn="just">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The United States became the 101st member country of the India-led International Solar Alliance (ISA), as US Special Presidential Envoy for Climate John Kerry signed the ISA framework agreement to catalyse global energy transition through a solar-led approach.</a:t>
            </a:r>
          </a:p>
          <a:p>
            <a:pPr algn="just">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Kerry described the US membership as a major step towards the rapid deployment of solar power, as he formally signed the framework agreement at the COP26 climate summit in Glasgow.</a:t>
            </a:r>
          </a:p>
          <a:p>
            <a:pPr algn="just">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Happy that now USA is formally a part of International Solar Alliance, a visionary initiative launched by PM Shri @narendramodi Ji in 2015 at Paris COP.</a:t>
            </a:r>
          </a:p>
          <a:p>
            <a:pPr algn="just"/>
            <a:endParaRPr lang="en-IN" sz="1100" dirty="0"/>
          </a:p>
        </p:txBody>
      </p:sp>
      <p:pic>
        <p:nvPicPr>
          <p:cNvPr id="41" name="Picture 40">
            <a:extLst>
              <a:ext uri="{FF2B5EF4-FFF2-40B4-BE49-F238E27FC236}">
                <a16:creationId xmlns:a16="http://schemas.microsoft.com/office/drawing/2014/main" id="{74C8A736-AD45-45D6-B29E-207D65243D8C}"/>
              </a:ext>
            </a:extLst>
          </p:cNvPr>
          <p:cNvPicPr>
            <a:picLocks noChangeAspect="1"/>
          </p:cNvPicPr>
          <p:nvPr/>
        </p:nvPicPr>
        <p:blipFill>
          <a:blip r:embed="rId3"/>
          <a:stretch>
            <a:fillRect/>
          </a:stretch>
        </p:blipFill>
        <p:spPr>
          <a:xfrm>
            <a:off x="3516783" y="708727"/>
            <a:ext cx="2586099" cy="19618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2" name="Picture 41">
            <a:extLst>
              <a:ext uri="{FF2B5EF4-FFF2-40B4-BE49-F238E27FC236}">
                <a16:creationId xmlns:a16="http://schemas.microsoft.com/office/drawing/2014/main" id="{CD4E172B-AFA5-41A9-974F-C123BEA472BF}"/>
              </a:ext>
            </a:extLst>
          </p:cNvPr>
          <p:cNvPicPr>
            <a:picLocks noChangeAspect="1"/>
          </p:cNvPicPr>
          <p:nvPr/>
        </p:nvPicPr>
        <p:blipFill rotWithShape="1">
          <a:blip r:embed="rId4"/>
          <a:srcRect l="22828" r="21696"/>
          <a:stretch/>
        </p:blipFill>
        <p:spPr>
          <a:xfrm>
            <a:off x="985253" y="679042"/>
            <a:ext cx="1979501" cy="2089321"/>
          </a:xfrm>
          <a:prstGeom prst="rect">
            <a:avLst/>
          </a:prstGeom>
          <a:ln>
            <a:noFill/>
          </a:ln>
          <a:effectLst>
            <a:softEdge rad="112500"/>
          </a:effectLst>
        </p:spPr>
      </p:pic>
    </p:spTree>
    <p:extLst>
      <p:ext uri="{BB962C8B-B14F-4D97-AF65-F5344CB8AC3E}">
        <p14:creationId xmlns:p14="http://schemas.microsoft.com/office/powerpoint/2010/main" val="351812758"/>
      </p:ext>
    </p:extLst>
  </p:cSld>
  <p:clrMapOvr>
    <a:masterClrMapping/>
  </p:clrMapOvr>
</p:sld>
</file>

<file path=ppt/theme/theme1.xml><?xml version="1.0" encoding="utf-8"?>
<a:theme xmlns:a="http://schemas.openxmlformats.org/drawingml/2006/main" name="Social Issues Thesis: Climate Change by Slidesgo">
  <a:themeElements>
    <a:clrScheme name="Simple Light">
      <a:dk1>
        <a:srgbClr val="355C2E"/>
      </a:dk1>
      <a:lt1>
        <a:srgbClr val="F8EEE4"/>
      </a:lt1>
      <a:dk2>
        <a:srgbClr val="81A235"/>
      </a:dk2>
      <a:lt2>
        <a:srgbClr val="282828"/>
      </a:lt2>
      <a:accent1>
        <a:srgbClr val="F0DCC8"/>
      </a:accent1>
      <a:accent2>
        <a:srgbClr val="F4A79C"/>
      </a:accent2>
      <a:accent3>
        <a:srgbClr val="C7843C"/>
      </a:accent3>
      <a:accent4>
        <a:srgbClr val="8ACDCE"/>
      </a:accent4>
      <a:accent5>
        <a:srgbClr val="006936"/>
      </a:accent5>
      <a:accent6>
        <a:srgbClr val="7A5716"/>
      </a:accent6>
      <a:hlink>
        <a:srgbClr val="2828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TotalTime>
  <Words>2527</Words>
  <Application>Microsoft Office PowerPoint</Application>
  <PresentationFormat>On-screen Show (16:9)</PresentationFormat>
  <Paragraphs>75</Paragraphs>
  <Slides>18</Slides>
  <Notes>18</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18</vt:i4>
      </vt:variant>
    </vt:vector>
  </HeadingPairs>
  <TitlesOfParts>
    <vt:vector size="35" baseType="lpstr">
      <vt:lpstr>Noto Serif</vt:lpstr>
      <vt:lpstr>Oxygen</vt:lpstr>
      <vt:lpstr>Calibri</vt:lpstr>
      <vt:lpstr>Lato</vt:lpstr>
      <vt:lpstr>RobotoCondensed-Regular</vt:lpstr>
      <vt:lpstr>Arial</vt:lpstr>
      <vt:lpstr>PT Serif</vt:lpstr>
      <vt:lpstr>Times New Roman</vt:lpstr>
      <vt:lpstr>Poppins</vt:lpstr>
      <vt:lpstr>Raleway</vt:lpstr>
      <vt:lpstr>Ubuntu</vt:lpstr>
      <vt:lpstr>Cairo</vt:lpstr>
      <vt:lpstr>Wingdings</vt:lpstr>
      <vt:lpstr>Lucida Sans</vt:lpstr>
      <vt:lpstr>Segoe UI</vt:lpstr>
      <vt:lpstr>Roboto</vt:lpstr>
      <vt:lpstr>Social Issues Thesis: Climate Change by Slidesgo</vt:lpstr>
      <vt:lpstr>CLIMATE CHANGE DIPLOMACY</vt:lpstr>
      <vt:lpstr>INTRO AND ABSTRACT</vt:lpstr>
      <vt:lpstr>PowerPoint Presentation</vt:lpstr>
      <vt:lpstr>UNFCC</vt:lpstr>
      <vt:lpstr>India participation in UNFCCC</vt:lpstr>
      <vt:lpstr>PARIS AGREEMENT</vt:lpstr>
      <vt:lpstr>PARIS AGREEMENT</vt:lpstr>
      <vt:lpstr>ISA</vt:lpstr>
      <vt:lpstr>INTERNATIONAL SOLAR ALLIANCE</vt:lpstr>
      <vt:lpstr>MONTREAL PROTOCOL</vt:lpstr>
      <vt:lpstr>PowerPoint Presentation</vt:lpstr>
      <vt:lpstr>MONTREAL PROTOCOL  </vt:lpstr>
      <vt:lpstr>INDIA’S ROLE AND RESPONSIBILITY  ON CLIMATE CHANGE DIPLOMACT</vt:lpstr>
      <vt:lpstr>ENVIRONMENTAL COLONIALISM</vt:lpstr>
      <vt:lpstr>PowerPoint Presentation</vt:lpstr>
      <vt:lpstr>CONCLUSION</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DIPLOMACY</dc:title>
  <dc:creator>San</dc:creator>
  <cp:lastModifiedBy>Lenin Vasan</cp:lastModifiedBy>
  <cp:revision>12</cp:revision>
  <dcterms:modified xsi:type="dcterms:W3CDTF">2022-04-30T06:35:51Z</dcterms:modified>
</cp:coreProperties>
</file>